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autoCompressPictures="0">
  <p:sldMasterIdLst>
    <p:sldMasterId id="2147483829" r:id="rId1"/>
  </p:sldMasterIdLst>
  <p:notesMasterIdLst>
    <p:notesMasterId r:id="rId62"/>
  </p:notesMasterIdLst>
  <p:handoutMasterIdLst>
    <p:handoutMasterId r:id="rId63"/>
  </p:handoutMasterIdLst>
  <p:sldIdLst>
    <p:sldId id="962" r:id="rId2"/>
    <p:sldId id="882" r:id="rId3"/>
    <p:sldId id="1011" r:id="rId4"/>
    <p:sldId id="967" r:id="rId5"/>
    <p:sldId id="1012" r:id="rId6"/>
    <p:sldId id="980" r:id="rId7"/>
    <p:sldId id="1013" r:id="rId8"/>
    <p:sldId id="975" r:id="rId9"/>
    <p:sldId id="1014" r:id="rId10"/>
    <p:sldId id="1018" r:id="rId11"/>
    <p:sldId id="1019" r:id="rId12"/>
    <p:sldId id="983" r:id="rId13"/>
    <p:sldId id="1015" r:id="rId14"/>
    <p:sldId id="984" r:id="rId15"/>
    <p:sldId id="1016" r:id="rId16"/>
    <p:sldId id="986" r:id="rId17"/>
    <p:sldId id="1017" r:id="rId18"/>
    <p:sldId id="987" r:id="rId19"/>
    <p:sldId id="1020" r:id="rId20"/>
    <p:sldId id="988" r:id="rId21"/>
    <p:sldId id="1021" r:id="rId22"/>
    <p:sldId id="990" r:id="rId23"/>
    <p:sldId id="1022" r:id="rId24"/>
    <p:sldId id="991" r:id="rId25"/>
    <p:sldId id="1023" r:id="rId26"/>
    <p:sldId id="992" r:id="rId27"/>
    <p:sldId id="1024" r:id="rId28"/>
    <p:sldId id="993" r:id="rId29"/>
    <p:sldId id="1025" r:id="rId30"/>
    <p:sldId id="995" r:id="rId31"/>
    <p:sldId id="1026" r:id="rId32"/>
    <p:sldId id="996" r:id="rId33"/>
    <p:sldId id="1027" r:id="rId34"/>
    <p:sldId id="994" r:id="rId35"/>
    <p:sldId id="1028" r:id="rId36"/>
    <p:sldId id="997" r:id="rId37"/>
    <p:sldId id="1029" r:id="rId38"/>
    <p:sldId id="998" r:id="rId39"/>
    <p:sldId id="1030" r:id="rId40"/>
    <p:sldId id="976" r:id="rId41"/>
    <p:sldId id="1034" r:id="rId42"/>
    <p:sldId id="1007" r:id="rId43"/>
    <p:sldId id="1005" r:id="rId44"/>
    <p:sldId id="1006" r:id="rId45"/>
    <p:sldId id="958" r:id="rId46"/>
    <p:sldId id="999" r:id="rId47"/>
    <p:sldId id="1000" r:id="rId48"/>
    <p:sldId id="1001" r:id="rId49"/>
    <p:sldId id="1002" r:id="rId50"/>
    <p:sldId id="1003" r:id="rId51"/>
    <p:sldId id="974" r:id="rId52"/>
    <p:sldId id="1031" r:id="rId53"/>
    <p:sldId id="1009" r:id="rId54"/>
    <p:sldId id="1032" r:id="rId55"/>
    <p:sldId id="1010" r:id="rId56"/>
    <p:sldId id="1033" r:id="rId57"/>
    <p:sldId id="977" r:id="rId58"/>
    <p:sldId id="1008" r:id="rId59"/>
    <p:sldId id="1004" r:id="rId60"/>
    <p:sldId id="959" r:id="rId61"/>
  </p:sldIdLst>
  <p:sldSz cx="9144000" cy="6858000" type="screen4x3"/>
  <p:notesSz cx="6799263" cy="9929813"/>
  <p:defaultTex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1E1E"/>
    <a:srgbClr val="288ACC"/>
    <a:srgbClr val="76B4DE"/>
    <a:srgbClr val="265C80"/>
    <a:srgbClr val="FA9628"/>
    <a:srgbClr val="644080"/>
    <a:srgbClr val="916E0F"/>
    <a:srgbClr val="505054"/>
    <a:srgbClr val="007580"/>
    <a:srgbClr val="B94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3" autoAdjust="0"/>
    <p:restoredTop sz="97476" autoAdjust="0"/>
  </p:normalViewPr>
  <p:slideViewPr>
    <p:cSldViewPr snapToGrid="0">
      <p:cViewPr varScale="1">
        <p:scale>
          <a:sx n="66" d="100"/>
          <a:sy n="66" d="100"/>
        </p:scale>
        <p:origin x="1448" y="48"/>
      </p:cViewPr>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50" d="100"/>
          <a:sy n="50" d="100"/>
        </p:scale>
        <p:origin x="2898" y="4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6347" cy="498215"/>
          </a:xfrm>
          <a:prstGeom prst="rect">
            <a:avLst/>
          </a:prstGeom>
        </p:spPr>
        <p:txBody>
          <a:bodyPr vert="horz" lIns="91424" tIns="45712" rIns="91424"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1344" y="0"/>
            <a:ext cx="2946347" cy="498215"/>
          </a:xfrm>
          <a:prstGeom prst="rect">
            <a:avLst/>
          </a:prstGeom>
        </p:spPr>
        <p:txBody>
          <a:bodyPr vert="horz" lIns="91424" tIns="45712" rIns="91424" bIns="45712" rtlCol="0"/>
          <a:lstStyle>
            <a:lvl1pPr algn="r">
              <a:defRPr sz="1200"/>
            </a:lvl1pPr>
          </a:lstStyle>
          <a:p>
            <a:fld id="{7CFB3149-E8DE-4273-B7FB-EDFEB61AC35F}" type="datetimeFigureOut">
              <a:rPr kumimoji="1" lang="ja-JP" altLang="en-US" smtClean="0"/>
              <a:t>2019/6/6</a:t>
            </a:fld>
            <a:endParaRPr kumimoji="1" lang="ja-JP" altLang="en-US"/>
          </a:p>
        </p:txBody>
      </p:sp>
      <p:sp>
        <p:nvSpPr>
          <p:cNvPr id="4" name="フッター プレースホルダー 3"/>
          <p:cNvSpPr>
            <a:spLocks noGrp="1"/>
          </p:cNvSpPr>
          <p:nvPr>
            <p:ph type="ftr" sz="quarter" idx="2"/>
          </p:nvPr>
        </p:nvSpPr>
        <p:spPr>
          <a:xfrm>
            <a:off x="2" y="9431600"/>
            <a:ext cx="2946347" cy="498214"/>
          </a:xfrm>
          <a:prstGeom prst="rect">
            <a:avLst/>
          </a:prstGeom>
        </p:spPr>
        <p:txBody>
          <a:bodyPr vert="horz" lIns="91424" tIns="45712" rIns="91424"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1344" y="9431600"/>
            <a:ext cx="2946347" cy="498214"/>
          </a:xfrm>
          <a:prstGeom prst="rect">
            <a:avLst/>
          </a:prstGeom>
        </p:spPr>
        <p:txBody>
          <a:bodyPr vert="horz" lIns="91424" tIns="45712" rIns="91424" bIns="45712" rtlCol="0" anchor="b"/>
          <a:lstStyle>
            <a:lvl1pPr algn="r">
              <a:defRPr sz="1200"/>
            </a:lvl1pPr>
          </a:lstStyle>
          <a:p>
            <a:fld id="{089EE7E6-CB3C-464D-9B0F-2338681C7707}" type="slidenum">
              <a:rPr kumimoji="1" lang="ja-JP" altLang="en-US" smtClean="0"/>
              <a:t>‹#›</a:t>
            </a:fld>
            <a:endParaRPr kumimoji="1" lang="ja-JP" altLang="en-US"/>
          </a:p>
        </p:txBody>
      </p:sp>
    </p:spTree>
    <p:extLst>
      <p:ext uri="{BB962C8B-B14F-4D97-AF65-F5344CB8AC3E}">
        <p14:creationId xmlns:p14="http://schemas.microsoft.com/office/powerpoint/2010/main" val="10972105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6347" cy="498215"/>
          </a:xfrm>
          <a:prstGeom prst="rect">
            <a:avLst/>
          </a:prstGeom>
        </p:spPr>
        <p:txBody>
          <a:bodyPr vert="horz" lIns="91424" tIns="45712" rIns="91424" bIns="4571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1344" y="0"/>
            <a:ext cx="2946347" cy="498215"/>
          </a:xfrm>
          <a:prstGeom prst="rect">
            <a:avLst/>
          </a:prstGeom>
        </p:spPr>
        <p:txBody>
          <a:bodyPr vert="horz" lIns="91424" tIns="45712" rIns="91424" bIns="45712" rtlCol="0"/>
          <a:lstStyle>
            <a:lvl1pPr algn="r">
              <a:defRPr sz="1200"/>
            </a:lvl1pPr>
          </a:lstStyle>
          <a:p>
            <a:fld id="{D9F6548A-C6CF-4C6A-8E66-898AA5274F21}" type="datetimeFigureOut">
              <a:rPr kumimoji="1" lang="ja-JP" altLang="en-US" smtClean="0"/>
              <a:t>2019/6/6</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5637" cy="3351213"/>
          </a:xfrm>
          <a:prstGeom prst="rect">
            <a:avLst/>
          </a:prstGeom>
          <a:noFill/>
          <a:ln w="12700">
            <a:solidFill>
              <a:prstClr val="black"/>
            </a:solidFill>
          </a:ln>
        </p:spPr>
        <p:txBody>
          <a:bodyPr vert="horz" lIns="91424" tIns="45712" rIns="91424" bIns="45712" rtlCol="0" anchor="ctr"/>
          <a:lstStyle/>
          <a:p>
            <a:endParaRPr lang="ja-JP" altLang="en-US"/>
          </a:p>
        </p:txBody>
      </p:sp>
      <p:sp>
        <p:nvSpPr>
          <p:cNvPr id="5" name="ノート プレースホルダー 4"/>
          <p:cNvSpPr>
            <a:spLocks noGrp="1"/>
          </p:cNvSpPr>
          <p:nvPr>
            <p:ph type="body" sz="quarter" idx="3"/>
          </p:nvPr>
        </p:nvSpPr>
        <p:spPr>
          <a:xfrm>
            <a:off x="679927" y="4778722"/>
            <a:ext cx="5439410" cy="3909864"/>
          </a:xfrm>
          <a:prstGeom prst="rect">
            <a:avLst/>
          </a:prstGeom>
        </p:spPr>
        <p:txBody>
          <a:bodyPr vert="horz" lIns="91424" tIns="45712" rIns="91424" bIns="4571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431600"/>
            <a:ext cx="2946347" cy="498214"/>
          </a:xfrm>
          <a:prstGeom prst="rect">
            <a:avLst/>
          </a:prstGeom>
        </p:spPr>
        <p:txBody>
          <a:bodyPr vert="horz" lIns="91424" tIns="45712" rIns="91424" bIns="457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1344" y="9431600"/>
            <a:ext cx="2946347" cy="498214"/>
          </a:xfrm>
          <a:prstGeom prst="rect">
            <a:avLst/>
          </a:prstGeom>
        </p:spPr>
        <p:txBody>
          <a:bodyPr vert="horz" lIns="91424" tIns="45712" rIns="91424" bIns="45712" rtlCol="0" anchor="b"/>
          <a:lstStyle>
            <a:lvl1pPr algn="r">
              <a:defRPr sz="1200"/>
            </a:lvl1pPr>
          </a:lstStyle>
          <a:p>
            <a:fld id="{5457576B-81D0-4568-B3CF-C3F7AD81B6EA}" type="slidenum">
              <a:rPr kumimoji="1" lang="ja-JP" altLang="en-US" smtClean="0"/>
              <a:t>‹#›</a:t>
            </a:fld>
            <a:endParaRPr kumimoji="1" lang="ja-JP" altLang="en-US"/>
          </a:p>
        </p:txBody>
      </p:sp>
    </p:spTree>
    <p:extLst>
      <p:ext uri="{BB962C8B-B14F-4D97-AF65-F5344CB8AC3E}">
        <p14:creationId xmlns:p14="http://schemas.microsoft.com/office/powerpoint/2010/main" val="1270215088"/>
      </p:ext>
    </p:extLst>
  </p:cSld>
  <p:clrMap bg1="lt1" tx1="dk1" bg2="lt2" tx2="dk2" accent1="accent1" accent2="accent2" accent3="accent3" accent4="accent4" accent5="accent5" accent6="accent6" hlink="hlink" folHlink="folHlink"/>
  <p:notesStyle>
    <a:lvl1pPr marL="0" algn="l" defTabSz="914228" rtl="0" eaLnBrk="1" latinLnBrk="0" hangingPunct="1">
      <a:defRPr kumimoji="1" sz="1200" kern="1200">
        <a:solidFill>
          <a:schemeClr val="tx1"/>
        </a:solidFill>
        <a:latin typeface="+mn-lt"/>
        <a:ea typeface="+mn-ea"/>
        <a:cs typeface="+mn-cs"/>
      </a:defRPr>
    </a:lvl1pPr>
    <a:lvl2pPr marL="457114" algn="l" defTabSz="914228" rtl="0" eaLnBrk="1" latinLnBrk="0" hangingPunct="1">
      <a:defRPr kumimoji="1" sz="1200" kern="1200">
        <a:solidFill>
          <a:schemeClr val="tx1"/>
        </a:solidFill>
        <a:latin typeface="+mn-lt"/>
        <a:ea typeface="+mn-ea"/>
        <a:cs typeface="+mn-cs"/>
      </a:defRPr>
    </a:lvl2pPr>
    <a:lvl3pPr marL="914228" algn="l" defTabSz="914228" rtl="0" eaLnBrk="1" latinLnBrk="0" hangingPunct="1">
      <a:defRPr kumimoji="1" sz="1200" kern="1200">
        <a:solidFill>
          <a:schemeClr val="tx1"/>
        </a:solidFill>
        <a:latin typeface="+mn-lt"/>
        <a:ea typeface="+mn-ea"/>
        <a:cs typeface="+mn-cs"/>
      </a:defRPr>
    </a:lvl3pPr>
    <a:lvl4pPr marL="1371342" algn="l" defTabSz="914228" rtl="0" eaLnBrk="1" latinLnBrk="0" hangingPunct="1">
      <a:defRPr kumimoji="1" sz="1200" kern="1200">
        <a:solidFill>
          <a:schemeClr val="tx1"/>
        </a:solidFill>
        <a:latin typeface="+mn-lt"/>
        <a:ea typeface="+mn-ea"/>
        <a:cs typeface="+mn-cs"/>
      </a:defRPr>
    </a:lvl4pPr>
    <a:lvl5pPr marL="1828456" algn="l" defTabSz="914228" rtl="0" eaLnBrk="1" latinLnBrk="0" hangingPunct="1">
      <a:defRPr kumimoji="1" sz="1200" kern="1200">
        <a:solidFill>
          <a:schemeClr val="tx1"/>
        </a:solidFill>
        <a:latin typeface="+mn-lt"/>
        <a:ea typeface="+mn-ea"/>
        <a:cs typeface="+mn-cs"/>
      </a:defRPr>
    </a:lvl5pPr>
    <a:lvl6pPr marL="2285570" algn="l" defTabSz="914228" rtl="0" eaLnBrk="1" latinLnBrk="0" hangingPunct="1">
      <a:defRPr kumimoji="1" sz="1200" kern="1200">
        <a:solidFill>
          <a:schemeClr val="tx1"/>
        </a:solidFill>
        <a:latin typeface="+mn-lt"/>
        <a:ea typeface="+mn-ea"/>
        <a:cs typeface="+mn-cs"/>
      </a:defRPr>
    </a:lvl6pPr>
    <a:lvl7pPr marL="2742684" algn="l" defTabSz="914228" rtl="0" eaLnBrk="1" latinLnBrk="0" hangingPunct="1">
      <a:defRPr kumimoji="1" sz="1200" kern="1200">
        <a:solidFill>
          <a:schemeClr val="tx1"/>
        </a:solidFill>
        <a:latin typeface="+mn-lt"/>
        <a:ea typeface="+mn-ea"/>
        <a:cs typeface="+mn-cs"/>
      </a:defRPr>
    </a:lvl7pPr>
    <a:lvl8pPr marL="3199798" algn="l" defTabSz="914228" rtl="0" eaLnBrk="1" latinLnBrk="0" hangingPunct="1">
      <a:defRPr kumimoji="1" sz="1200" kern="1200">
        <a:solidFill>
          <a:schemeClr val="tx1"/>
        </a:solidFill>
        <a:latin typeface="+mn-lt"/>
        <a:ea typeface="+mn-ea"/>
        <a:cs typeface="+mn-cs"/>
      </a:defRPr>
    </a:lvl8pPr>
    <a:lvl9pPr marL="3656913" algn="l" defTabSz="914228"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1</a:t>
            </a:fld>
            <a:endParaRPr kumimoji="1" lang="ja-JP" altLang="en-US"/>
          </a:p>
        </p:txBody>
      </p:sp>
    </p:spTree>
    <p:extLst>
      <p:ext uri="{BB962C8B-B14F-4D97-AF65-F5344CB8AC3E}">
        <p14:creationId xmlns:p14="http://schemas.microsoft.com/office/powerpoint/2010/main" val="2016472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2</a:t>
            </a:fld>
            <a:endParaRPr kumimoji="1" lang="ja-JP" altLang="en-US"/>
          </a:p>
        </p:txBody>
      </p:sp>
    </p:spTree>
    <p:extLst>
      <p:ext uri="{BB962C8B-B14F-4D97-AF65-F5344CB8AC3E}">
        <p14:creationId xmlns:p14="http://schemas.microsoft.com/office/powerpoint/2010/main" val="3681095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3</a:t>
            </a:fld>
            <a:endParaRPr kumimoji="1" lang="ja-JP" altLang="en-US"/>
          </a:p>
        </p:txBody>
      </p:sp>
    </p:spTree>
    <p:extLst>
      <p:ext uri="{BB962C8B-B14F-4D97-AF65-F5344CB8AC3E}">
        <p14:creationId xmlns:p14="http://schemas.microsoft.com/office/powerpoint/2010/main" val="573326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4</a:t>
            </a:fld>
            <a:endParaRPr kumimoji="1" lang="ja-JP" altLang="en-US"/>
          </a:p>
        </p:txBody>
      </p:sp>
    </p:spTree>
    <p:extLst>
      <p:ext uri="{BB962C8B-B14F-4D97-AF65-F5344CB8AC3E}">
        <p14:creationId xmlns:p14="http://schemas.microsoft.com/office/powerpoint/2010/main" val="13091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7</a:t>
            </a:fld>
            <a:endParaRPr kumimoji="1" lang="ja-JP" altLang="en-US"/>
          </a:p>
        </p:txBody>
      </p:sp>
    </p:spTree>
    <p:extLst>
      <p:ext uri="{BB962C8B-B14F-4D97-AF65-F5344CB8AC3E}">
        <p14:creationId xmlns:p14="http://schemas.microsoft.com/office/powerpoint/2010/main" val="756346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8</a:t>
            </a:fld>
            <a:endParaRPr kumimoji="1" lang="ja-JP" altLang="en-US"/>
          </a:p>
        </p:txBody>
      </p:sp>
    </p:spTree>
    <p:extLst>
      <p:ext uri="{BB962C8B-B14F-4D97-AF65-F5344CB8AC3E}">
        <p14:creationId xmlns:p14="http://schemas.microsoft.com/office/powerpoint/2010/main" val="2764521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39</a:t>
            </a:fld>
            <a:endParaRPr kumimoji="1" lang="ja-JP" altLang="en-US"/>
          </a:p>
        </p:txBody>
      </p:sp>
    </p:spTree>
    <p:extLst>
      <p:ext uri="{BB962C8B-B14F-4D97-AF65-F5344CB8AC3E}">
        <p14:creationId xmlns:p14="http://schemas.microsoft.com/office/powerpoint/2010/main" val="2868564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40</a:t>
            </a:fld>
            <a:endParaRPr kumimoji="1" lang="ja-JP" altLang="en-US"/>
          </a:p>
        </p:txBody>
      </p:sp>
    </p:spTree>
    <p:extLst>
      <p:ext uri="{BB962C8B-B14F-4D97-AF65-F5344CB8AC3E}">
        <p14:creationId xmlns:p14="http://schemas.microsoft.com/office/powerpoint/2010/main" val="2732985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57576B-81D0-4568-B3CF-C3F7AD81B6EA}" type="slidenum">
              <a:rPr kumimoji="1" lang="ja-JP" altLang="en-US" smtClean="0"/>
              <a:t>56</a:t>
            </a:fld>
            <a:endParaRPr kumimoji="1" lang="ja-JP" altLang="en-US"/>
          </a:p>
        </p:txBody>
      </p:sp>
    </p:spTree>
    <p:extLst>
      <p:ext uri="{BB962C8B-B14F-4D97-AF65-F5344CB8AC3E}">
        <p14:creationId xmlns:p14="http://schemas.microsoft.com/office/powerpoint/2010/main" val="12293502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pic>
        <p:nvPicPr>
          <p:cNvPr id="17" name="図 16"/>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123546" y="0"/>
            <a:ext cx="3020454" cy="6858000"/>
          </a:xfrm>
          <a:prstGeom prst="rect">
            <a:avLst/>
          </a:prstGeom>
        </p:spPr>
      </p:pic>
      <p:sp>
        <p:nvSpPr>
          <p:cNvPr id="13" name="テキスト プレースホルダー 33"/>
          <p:cNvSpPr>
            <a:spLocks noGrp="1"/>
          </p:cNvSpPr>
          <p:nvPr>
            <p:ph type="body" sz="quarter" idx="16" hasCustomPrompt="1"/>
          </p:nvPr>
        </p:nvSpPr>
        <p:spPr bwMode="auto">
          <a:xfrm>
            <a:off x="0" y="5721341"/>
            <a:ext cx="4572000" cy="1118659"/>
          </a:xfrm>
          <a:prstGeom prst="rect">
            <a:avLst/>
          </a:prstGeom>
        </p:spPr>
        <p:txBody>
          <a:bodyPr wrap="square" lIns="468000" tIns="0" rIns="0" bIns="864000" anchor="b" anchorCtr="0">
            <a:spAutoFit/>
          </a:bodyPr>
          <a:lstStyle>
            <a:lvl1pPr marL="0" indent="0" fontAlgn="auto">
              <a:lnSpc>
                <a:spcPct val="100000"/>
              </a:lnSpc>
              <a:spcBef>
                <a:spcPts val="0"/>
              </a:spcBef>
              <a:spcAft>
                <a:spcPts val="600"/>
              </a:spcAft>
              <a:buFont typeface="Arial" charset="0"/>
              <a:buNone/>
              <a:defRPr sz="1600">
                <a:latin typeface="+mn-ea"/>
                <a:ea typeface="+mn-ea"/>
                <a:cs typeface="Meiryo UI" panose="020B0604030504040204" pitchFamily="50" charset="-128"/>
              </a:defRPr>
            </a:lvl1pPr>
            <a:lvl2pPr marL="0" indent="0" fontAlgn="auto">
              <a:lnSpc>
                <a:spcPct val="100000"/>
              </a:lnSpc>
              <a:spcBef>
                <a:spcPts val="0"/>
              </a:spcBef>
              <a:spcAft>
                <a:spcPts val="600"/>
              </a:spcAft>
              <a:buNone/>
              <a:defRPr sz="1600"/>
            </a:lvl2pPr>
            <a:lvl3pPr marL="0" indent="0" fontAlgn="auto">
              <a:lnSpc>
                <a:spcPct val="100000"/>
              </a:lnSpc>
              <a:spcBef>
                <a:spcPts val="0"/>
              </a:spcBef>
              <a:spcAft>
                <a:spcPts val="600"/>
              </a:spcAft>
              <a:buNone/>
              <a:defRPr b="1"/>
            </a:lvl3pPr>
            <a:lvl4pPr marL="0" indent="0">
              <a:lnSpc>
                <a:spcPct val="100000"/>
              </a:lnSpc>
              <a:spcBef>
                <a:spcPts val="0"/>
              </a:spcBef>
              <a:spcAft>
                <a:spcPts val="600"/>
              </a:spcAft>
              <a:buNone/>
              <a:defRPr/>
            </a:lvl4pPr>
            <a:lvl5pPr marL="0" indent="0">
              <a:lnSpc>
                <a:spcPct val="100000"/>
              </a:lnSpc>
              <a:spcBef>
                <a:spcPts val="0"/>
              </a:spcBef>
              <a:spcAft>
                <a:spcPts val="600"/>
              </a:spcAft>
              <a:buNone/>
              <a:defRPr/>
            </a:lvl5pPr>
          </a:lstStyle>
          <a:p>
            <a:pPr lvl="0"/>
            <a:r>
              <a:rPr kumimoji="1" lang="en-US" altLang="ja-JP" dirty="0" smtClean="0"/>
              <a:t>Master text</a:t>
            </a:r>
            <a:endParaRPr kumimoji="1" lang="ja-JP" altLang="en-US" dirty="0" smtClean="0"/>
          </a:p>
        </p:txBody>
      </p:sp>
      <p:pic>
        <p:nvPicPr>
          <p:cNvPr id="19" name="図 1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91544" y="165014"/>
            <a:ext cx="2518420" cy="863459"/>
          </a:xfrm>
          <a:prstGeom prst="rect">
            <a:avLst/>
          </a:prstGeom>
        </p:spPr>
      </p:pic>
      <p:sp>
        <p:nvSpPr>
          <p:cNvPr id="8" name="テキスト プレースホルダー 24"/>
          <p:cNvSpPr>
            <a:spLocks noGrp="1"/>
          </p:cNvSpPr>
          <p:nvPr>
            <p:ph type="body" sz="quarter" idx="17"/>
          </p:nvPr>
        </p:nvSpPr>
        <p:spPr bwMode="auto">
          <a:xfrm>
            <a:off x="468001" y="2615165"/>
            <a:ext cx="5401858" cy="365577"/>
          </a:xfrm>
          <a:prstGeom prst="rect">
            <a:avLst/>
          </a:prstGeom>
        </p:spPr>
        <p:txBody>
          <a:bodyPr vert="horz" wrap="square" lIns="0" tIns="0" rIns="108000" bIns="0" rtlCol="0" anchor="b" anchorCtr="0">
            <a:noAutofit/>
          </a:bodyPr>
          <a:lstStyle>
            <a:lvl1pPr marL="0" indent="0">
              <a:lnSpc>
                <a:spcPct val="100000"/>
              </a:lnSpc>
              <a:spcBef>
                <a:spcPts val="0"/>
              </a:spcBef>
              <a:defRPr lang="ja-JP" altLang="en-US" sz="2000" smtClean="0">
                <a:latin typeface="+mj-ea"/>
                <a:ea typeface="+mj-ea"/>
                <a:cs typeface="Meiryo UI" panose="020B0604030504040204" pitchFamily="50" charset="-128"/>
              </a:defRPr>
            </a:lvl1pPr>
            <a:lvl2pPr>
              <a:defRPr lang="ja-JP" altLang="en-US" smtClean="0"/>
            </a:lvl2pPr>
            <a:lvl3pPr>
              <a:defRPr lang="ja-JP" altLang="en-US" smtClean="0"/>
            </a:lvl3pPr>
            <a:lvl4pPr>
              <a:defRPr lang="ja-JP" altLang="en-US" smtClean="0"/>
            </a:lvl4pPr>
            <a:lvl5pPr>
              <a:defRPr lang="ja-JP" altLang="en-US"/>
            </a:lvl5pPr>
          </a:lstStyle>
          <a:p>
            <a:r>
              <a:rPr kumimoji="1" lang="ja-JP" altLang="en-US" dirty="0" smtClean="0"/>
              <a:t>マスター テキストの書式設定</a:t>
            </a:r>
          </a:p>
        </p:txBody>
      </p:sp>
      <p:sp>
        <p:nvSpPr>
          <p:cNvPr id="9" name="タイトル 4"/>
          <p:cNvSpPr>
            <a:spLocks noGrp="1"/>
          </p:cNvSpPr>
          <p:nvPr>
            <p:ph type="title" hasCustomPrompt="1"/>
          </p:nvPr>
        </p:nvSpPr>
        <p:spPr>
          <a:xfrm>
            <a:off x="468000" y="3162920"/>
            <a:ext cx="5401858" cy="540000"/>
          </a:xfrm>
          <a:prstGeom prst="rect">
            <a:avLst/>
          </a:prstGeom>
        </p:spPr>
        <p:txBody>
          <a:bodyPr vert="horz" wrap="square" lIns="0" tIns="0" rIns="0" bIns="0" rtlCol="0" anchor="t" anchorCtr="0">
            <a:noAutofit/>
          </a:bodyPr>
          <a:lstStyle>
            <a:lvl1pPr>
              <a:defRPr lang="ja-JP" altLang="en-US" sz="3200" b="1" smtClean="0">
                <a:latin typeface="+mj-ea"/>
                <a:ea typeface="+mj-ea"/>
                <a:cs typeface="Meiryo UI" panose="020B0604030504040204" pitchFamily="50" charset="-128"/>
              </a:defRPr>
            </a:lvl1pPr>
          </a:lstStyle>
          <a:p>
            <a:r>
              <a:rPr kumimoji="1" lang="ja-JP" altLang="en-US" dirty="0" smtClean="0"/>
              <a:t>マスターテキストの書式設定</a:t>
            </a:r>
          </a:p>
        </p:txBody>
      </p:sp>
      <p:sp>
        <p:nvSpPr>
          <p:cNvPr id="12" name="フッター プレースホルダー 3"/>
          <p:cNvSpPr txBox="1">
            <a:spLocks/>
          </p:cNvSpPr>
          <p:nvPr userDrawn="1"/>
        </p:nvSpPr>
        <p:spPr bwMode="auto">
          <a:xfrm>
            <a:off x="6889948" y="6557529"/>
            <a:ext cx="171681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a:t>
            </a:r>
            <a:r>
              <a:rPr kumimoji="0" lang="en-US" altLang="ja-JP" sz="800" kern="1200" baseline="0" dirty="0" smtClean="0">
                <a:solidFill>
                  <a:srgbClr val="000000"/>
                </a:solidFill>
                <a:effectLst/>
                <a:latin typeface="+mn-ea"/>
                <a:ea typeface="+mn-ea"/>
                <a:cs typeface="Segoe UI" pitchFamily="34" charset="0"/>
              </a:rPr>
              <a:t> </a:t>
            </a:r>
            <a:r>
              <a:rPr kumimoji="0" lang="en-US" altLang="ja-JP" sz="800" kern="1200" dirty="0" smtClean="0">
                <a:solidFill>
                  <a:srgbClr val="000000"/>
                </a:solidFill>
                <a:effectLst/>
                <a:latin typeface="+mn-ea"/>
                <a:ea typeface="+mn-ea"/>
                <a:cs typeface="Segoe UI" pitchFamily="34" charset="0"/>
              </a:rPr>
              <a:t>Toshiba XXX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3928883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1"/>
        <p:cNvGrpSpPr/>
        <p:nvPr/>
      </p:nvGrpSpPr>
      <p:grpSpPr>
        <a:xfrm>
          <a:off x="0" y="0"/>
          <a:ext cx="0" cy="0"/>
          <a:chOff x="0" y="0"/>
          <a:chExt cx="0" cy="0"/>
        </a:xfrm>
      </p:grpSpPr>
      <p:pic>
        <p:nvPicPr>
          <p:cNvPr id="32" name="Shape 32"/>
          <p:cNvPicPr preferRelativeResize="0"/>
          <p:nvPr/>
        </p:nvPicPr>
        <p:blipFill rotWithShape="1">
          <a:blip r:embed="rId2">
            <a:alphaModFix/>
          </a:blip>
          <a:srcRect/>
          <a:stretch/>
        </p:blipFill>
        <p:spPr>
          <a:xfrm>
            <a:off x="628650" y="5800725"/>
            <a:ext cx="1066570" cy="789850"/>
          </a:xfrm>
          <a:prstGeom prst="rect">
            <a:avLst/>
          </a:prstGeom>
          <a:noFill/>
          <a:ln>
            <a:noFill/>
          </a:ln>
        </p:spPr>
      </p:pic>
      <p:sp>
        <p:nvSpPr>
          <p:cNvPr id="33" name="Shape 33"/>
          <p:cNvSpPr/>
          <p:nvPr/>
        </p:nvSpPr>
        <p:spPr>
          <a:xfrm>
            <a:off x="0" y="6737351"/>
            <a:ext cx="3021806" cy="120649"/>
          </a:xfrm>
          <a:prstGeom prst="rect">
            <a:avLst/>
          </a:prstGeom>
          <a:solidFill>
            <a:srgbClr val="E65A2A"/>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Font typeface="Arial"/>
              <a:buNone/>
            </a:pPr>
            <a:endParaRPr sz="1350" b="0" i="0" u="none" strike="noStrike" cap="none">
              <a:solidFill>
                <a:schemeClr val="lt1"/>
              </a:solidFill>
              <a:latin typeface="Calibri"/>
              <a:ea typeface="Calibri"/>
              <a:cs typeface="Calibri"/>
              <a:sym typeface="Calibri"/>
            </a:endParaRPr>
          </a:p>
        </p:txBody>
      </p:sp>
      <p:sp>
        <p:nvSpPr>
          <p:cNvPr id="34" name="Shape 34"/>
          <p:cNvSpPr/>
          <p:nvPr/>
        </p:nvSpPr>
        <p:spPr>
          <a:xfrm>
            <a:off x="3061096" y="6737351"/>
            <a:ext cx="3021806" cy="120649"/>
          </a:xfrm>
          <a:prstGeom prst="rect">
            <a:avLst/>
          </a:prstGeom>
          <a:solidFill>
            <a:srgbClr val="00849D"/>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Font typeface="Arial"/>
              <a:buNone/>
            </a:pPr>
            <a:endParaRPr sz="1350" b="0" i="0" u="none" strike="noStrike" cap="none">
              <a:solidFill>
                <a:schemeClr val="lt1"/>
              </a:solidFill>
              <a:latin typeface="Calibri"/>
              <a:ea typeface="Calibri"/>
              <a:cs typeface="Calibri"/>
              <a:sym typeface="Calibri"/>
            </a:endParaRPr>
          </a:p>
        </p:txBody>
      </p:sp>
      <p:sp>
        <p:nvSpPr>
          <p:cNvPr id="35" name="Shape 35"/>
          <p:cNvSpPr/>
          <p:nvPr/>
        </p:nvSpPr>
        <p:spPr>
          <a:xfrm>
            <a:off x="6122194" y="6737351"/>
            <a:ext cx="3021806" cy="120649"/>
          </a:xfrm>
          <a:prstGeom prst="rect">
            <a:avLst/>
          </a:prstGeom>
          <a:solidFill>
            <a:srgbClr val="00B4C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Font typeface="Arial"/>
              <a:buNone/>
            </a:pPr>
            <a:endParaRPr sz="1350" b="0" i="0" u="none" strike="noStrike" cap="none">
              <a:solidFill>
                <a:schemeClr val="lt1"/>
              </a:solidFill>
              <a:latin typeface="Calibri"/>
              <a:ea typeface="Calibri"/>
              <a:cs typeface="Calibri"/>
              <a:sym typeface="Calibri"/>
            </a:endParaRPr>
          </a:p>
        </p:txBody>
      </p:sp>
      <p:sp>
        <p:nvSpPr>
          <p:cNvPr id="36" name="Shape 36"/>
          <p:cNvSpPr txBox="1">
            <a:spLocks noGrp="1"/>
          </p:cNvSpPr>
          <p:nvPr>
            <p:ph type="title"/>
          </p:nvPr>
        </p:nvSpPr>
        <p:spPr>
          <a:xfrm>
            <a:off x="628651" y="365125"/>
            <a:ext cx="7886699" cy="815406"/>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rgbClr val="00B4C2"/>
              </a:buClr>
              <a:buSzPts val="1400"/>
              <a:buFont typeface="Calibri"/>
              <a:buNone/>
              <a:defRPr sz="3000" b="1" i="0" u="none" strike="noStrike" cap="none">
                <a:solidFill>
                  <a:srgbClr val="00B4C2"/>
                </a:solidFill>
                <a:latin typeface="Meiryo UI" panose="020B0604030504040204" pitchFamily="50" charset="-128"/>
                <a:ea typeface="Meiryo UI" panose="020B0604030504040204" pitchFamily="50" charset="-128"/>
                <a:cs typeface="Meiryo UI" panose="020B0604030504040204" pitchFamily="50" charset="-128"/>
                <a:sym typeface="Calibri"/>
              </a:defRPr>
            </a:lvl1pPr>
            <a:lvl2pPr marL="0" marR="0" lvl="1"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2pPr>
            <a:lvl3pPr marL="0" marR="0" lvl="2"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3pPr>
            <a:lvl4pPr marL="0" marR="0" lvl="3"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4pPr>
            <a:lvl5pPr marL="0" marR="0" lvl="4"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5pPr>
            <a:lvl6pPr marL="342900" marR="0" lvl="5"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6pPr>
            <a:lvl7pPr marL="685800" marR="0" lvl="6"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7pPr>
            <a:lvl8pPr marL="1028700" marR="0" lvl="7"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8pPr>
            <a:lvl9pPr marL="1371600" marR="0" lvl="8" indent="0" algn="l" rtl="0">
              <a:lnSpc>
                <a:spcPct val="90000"/>
              </a:lnSpc>
              <a:spcBef>
                <a:spcPts val="0"/>
              </a:spcBef>
              <a:spcAft>
                <a:spcPts val="0"/>
              </a:spcAft>
              <a:buClr>
                <a:srgbClr val="00B4C2"/>
              </a:buClr>
              <a:buSzPts val="1400"/>
              <a:buFont typeface="Calibri"/>
              <a:buNone/>
              <a:defRPr sz="3300" b="0" i="0" u="none" strike="noStrike" cap="none">
                <a:solidFill>
                  <a:srgbClr val="00B4C2"/>
                </a:solidFill>
                <a:latin typeface="Calibri"/>
                <a:ea typeface="Calibri"/>
                <a:cs typeface="Calibri"/>
                <a:sym typeface="Calibri"/>
              </a:defRPr>
            </a:lvl9pPr>
          </a:lstStyle>
          <a:p>
            <a:endParaRPr dirty="0"/>
          </a:p>
        </p:txBody>
      </p:sp>
      <p:sp>
        <p:nvSpPr>
          <p:cNvPr id="37" name="Shape 37"/>
          <p:cNvSpPr txBox="1">
            <a:spLocks noGrp="1"/>
          </p:cNvSpPr>
          <p:nvPr>
            <p:ph type="body" idx="1"/>
          </p:nvPr>
        </p:nvSpPr>
        <p:spPr>
          <a:xfrm>
            <a:off x="628651" y="1255595"/>
            <a:ext cx="7886699" cy="4339988"/>
          </a:xfrm>
          <a:prstGeom prst="rect">
            <a:avLst/>
          </a:prstGeom>
          <a:noFill/>
          <a:ln>
            <a:noFill/>
          </a:ln>
        </p:spPr>
        <p:txBody>
          <a:bodyPr spcFirstLastPara="1" wrap="square" lIns="91425" tIns="91425" rIns="91425" bIns="91425" anchor="t" anchorCtr="0"/>
          <a:lstStyle>
            <a:lvl1pPr marL="342900" marR="0" lvl="0" indent="-304800" algn="l" rtl="0">
              <a:lnSpc>
                <a:spcPct val="90000"/>
              </a:lnSpc>
              <a:spcBef>
                <a:spcPts val="750"/>
              </a:spcBef>
              <a:spcAft>
                <a:spcPts val="0"/>
              </a:spcAft>
              <a:buClr>
                <a:srgbClr val="7F7F7F"/>
              </a:buClr>
              <a:buSzPts val="2800"/>
              <a:buFont typeface="Arial"/>
              <a:buChar char="•"/>
              <a:defRPr sz="2100" b="0" i="0" u="none" strike="noStrike" cap="none">
                <a:solidFill>
                  <a:srgbClr val="7F7F7F"/>
                </a:solidFill>
                <a:latin typeface="Meiryo UI" panose="020B0604030504040204" pitchFamily="50" charset="-128"/>
                <a:ea typeface="Meiryo UI" panose="020B0604030504040204" pitchFamily="50" charset="-128"/>
                <a:cs typeface="Meiryo UI" panose="020B0604030504040204" pitchFamily="50" charset="-128"/>
                <a:sym typeface="Calibri"/>
              </a:defRPr>
            </a:lvl1pPr>
            <a:lvl2pPr marL="685800" marR="0" lvl="1" indent="-285750" algn="l" rtl="0">
              <a:lnSpc>
                <a:spcPct val="90000"/>
              </a:lnSpc>
              <a:spcBef>
                <a:spcPts val="375"/>
              </a:spcBef>
              <a:spcAft>
                <a:spcPts val="0"/>
              </a:spcAft>
              <a:buClr>
                <a:srgbClr val="7F7F7F"/>
              </a:buClr>
              <a:buSzPts val="2400"/>
              <a:buFont typeface="Arial"/>
              <a:buChar char="•"/>
              <a:defRPr sz="1800" b="0" i="0" u="none" strike="noStrike" cap="none">
                <a:solidFill>
                  <a:srgbClr val="7F7F7F"/>
                </a:solidFill>
                <a:latin typeface="Calibri"/>
                <a:ea typeface="Calibri"/>
                <a:cs typeface="Calibri"/>
                <a:sym typeface="Calibri"/>
              </a:defRPr>
            </a:lvl2pPr>
            <a:lvl3pPr marL="1028700" marR="0" lvl="2" indent="-266700" algn="l" rtl="0">
              <a:lnSpc>
                <a:spcPct val="90000"/>
              </a:lnSpc>
              <a:spcBef>
                <a:spcPts val="375"/>
              </a:spcBef>
              <a:spcAft>
                <a:spcPts val="0"/>
              </a:spcAft>
              <a:buClr>
                <a:srgbClr val="7F7F7F"/>
              </a:buClr>
              <a:buSzPts val="2000"/>
              <a:buFont typeface="Arial"/>
              <a:buChar char="•"/>
              <a:defRPr sz="1500" b="0" i="0" u="none" strike="noStrike" cap="none">
                <a:solidFill>
                  <a:srgbClr val="7F7F7F"/>
                </a:solidFill>
                <a:latin typeface="Calibri"/>
                <a:ea typeface="Calibri"/>
                <a:cs typeface="Calibri"/>
                <a:sym typeface="Calibri"/>
              </a:defRPr>
            </a:lvl3pPr>
            <a:lvl4pPr marL="1371600" marR="0" lvl="3" indent="-257175" algn="l" rtl="0">
              <a:lnSpc>
                <a:spcPct val="90000"/>
              </a:lnSpc>
              <a:spcBef>
                <a:spcPts val="375"/>
              </a:spcBef>
              <a:spcAft>
                <a:spcPts val="0"/>
              </a:spcAft>
              <a:buClr>
                <a:srgbClr val="7F7F7F"/>
              </a:buClr>
              <a:buSzPts val="1800"/>
              <a:buFont typeface="Arial"/>
              <a:buChar char="•"/>
              <a:defRPr sz="1350" b="0" i="0" u="none" strike="noStrike" cap="none">
                <a:solidFill>
                  <a:srgbClr val="7F7F7F"/>
                </a:solidFill>
                <a:latin typeface="Calibri"/>
                <a:ea typeface="Calibri"/>
                <a:cs typeface="Calibri"/>
                <a:sym typeface="Calibri"/>
              </a:defRPr>
            </a:lvl4pPr>
            <a:lvl5pPr marL="1714500" marR="0" lvl="4" indent="-257175" algn="l" rtl="0">
              <a:lnSpc>
                <a:spcPct val="90000"/>
              </a:lnSpc>
              <a:spcBef>
                <a:spcPts val="375"/>
              </a:spcBef>
              <a:spcAft>
                <a:spcPts val="0"/>
              </a:spcAft>
              <a:buClr>
                <a:srgbClr val="7F7F7F"/>
              </a:buClr>
              <a:buSzPts val="1800"/>
              <a:buFont typeface="Arial"/>
              <a:buChar char="•"/>
              <a:defRPr sz="1350" b="0" i="0" u="none" strike="noStrike" cap="none">
                <a:solidFill>
                  <a:srgbClr val="7F7F7F"/>
                </a:solidFill>
                <a:latin typeface="Calibri"/>
                <a:ea typeface="Calibri"/>
                <a:cs typeface="Calibri"/>
                <a:sym typeface="Calibri"/>
              </a:defRPr>
            </a:lvl5pPr>
            <a:lvl6pPr marL="2057400" marR="0" lvl="5" indent="-25717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ftr" idx="11"/>
          </p:nvPr>
        </p:nvSpPr>
        <p:spPr>
          <a:xfrm>
            <a:off x="3028950" y="6237288"/>
            <a:ext cx="3086100" cy="365125"/>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rgbClr val="888888"/>
              </a:buClr>
              <a:buSzPts val="1400"/>
              <a:buFont typeface="Calibri"/>
              <a:buNone/>
              <a:defRPr sz="900" b="0" i="0" u="none" strike="noStrike" cap="none">
                <a:solidFill>
                  <a:srgbClr val="888888"/>
                </a:solidFill>
                <a:latin typeface="Calibri"/>
                <a:ea typeface="Calibri"/>
                <a:cs typeface="Calibri"/>
                <a:sym typeface="Calibri"/>
              </a:defRPr>
            </a:lvl1pPr>
            <a:lvl2pPr marL="342900" marR="0" lvl="1"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2pPr>
            <a:lvl3pPr marL="685800" marR="0" lvl="2"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3pPr>
            <a:lvl4pPr marL="1028700" marR="0" lvl="3"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4pPr>
            <a:lvl5pPr marL="1371600" marR="0" lvl="4"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5pPr>
            <a:lvl6pPr marL="1714500" marR="0" lvl="5"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6pPr>
            <a:lvl7pPr marL="2057400" marR="0" lvl="6"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7pPr>
            <a:lvl8pPr marL="2400300" marR="0" lvl="7"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8pPr>
            <a:lvl9pPr marL="2743200" marR="0" lvl="8" indent="0" algn="l" rtl="0">
              <a:lnSpc>
                <a:spcPct val="100000"/>
              </a:lnSpc>
              <a:spcBef>
                <a:spcPts val="0"/>
              </a:spcBef>
              <a:spcAft>
                <a:spcPts val="0"/>
              </a:spcAft>
              <a:buClr>
                <a:schemeClr val="dk1"/>
              </a:buClr>
              <a:buSzPts val="1400"/>
              <a:buFont typeface="Calibri"/>
              <a:buNone/>
              <a:defRPr sz="135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sldNum" idx="12"/>
          </p:nvPr>
        </p:nvSpPr>
        <p:spPr>
          <a:xfrm>
            <a:off x="7536656" y="6235701"/>
            <a:ext cx="978693" cy="365125"/>
          </a:xfrm>
          <a:prstGeom prst="rect">
            <a:avLst/>
          </a:prstGeom>
          <a:noFill/>
          <a:ln>
            <a:noFill/>
          </a:ln>
        </p:spPr>
        <p:txBody>
          <a:bodyPr spcFirstLastPara="1" wrap="square" lIns="91425" tIns="45700" rIns="91425" bIns="45700" anchor="ctr" anchorCtr="0">
            <a:noAutofit/>
          </a:bodyPr>
          <a:lstStyle/>
          <a:p>
            <a:pPr algn="r">
              <a:buClr>
                <a:srgbClr val="898989"/>
              </a:buClr>
            </a:pPr>
            <a:fld id="{00000000-1234-1234-1234-123412341234}" type="slidenum">
              <a:rPr lang="en-CA" sz="900" smtClean="0">
                <a:solidFill>
                  <a:srgbClr val="898989"/>
                </a:solidFill>
                <a:latin typeface="Calibri"/>
                <a:ea typeface="Calibri"/>
                <a:cs typeface="Calibri"/>
                <a:sym typeface="Calibri"/>
              </a:rPr>
              <a:pPr algn="r">
                <a:buClr>
                  <a:srgbClr val="898989"/>
                </a:buClr>
              </a:pPr>
              <a:t>‹#›</a:t>
            </a:fld>
            <a:endParaRPr lang="en-CA" sz="900">
              <a:solidFill>
                <a:srgbClr val="898989"/>
              </a:solidFill>
              <a:latin typeface="Calibri"/>
              <a:ea typeface="Calibri"/>
              <a:cs typeface="Calibri"/>
              <a:sym typeface="Calibri"/>
            </a:endParaRPr>
          </a:p>
        </p:txBody>
      </p:sp>
    </p:spTree>
    <p:extLst>
      <p:ext uri="{BB962C8B-B14F-4D97-AF65-F5344CB8AC3E}">
        <p14:creationId xmlns:p14="http://schemas.microsoft.com/office/powerpoint/2010/main" val="387055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for the Client">
    <p:spTree>
      <p:nvGrpSpPr>
        <p:cNvPr id="1" name=""/>
        <p:cNvGrpSpPr/>
        <p:nvPr/>
      </p:nvGrpSpPr>
      <p:grpSpPr>
        <a:xfrm>
          <a:off x="0" y="0"/>
          <a:ext cx="0" cy="0"/>
          <a:chOff x="0" y="0"/>
          <a:chExt cx="0" cy="0"/>
        </a:xfrm>
      </p:grpSpPr>
      <p:sp>
        <p:nvSpPr>
          <p:cNvPr id="15" name="テキスト プレースホルダー 2"/>
          <p:cNvSpPr>
            <a:spLocks noGrp="1"/>
          </p:cNvSpPr>
          <p:nvPr>
            <p:ph type="body" sz="quarter" idx="17" hasCustomPrompt="1"/>
          </p:nvPr>
        </p:nvSpPr>
        <p:spPr>
          <a:xfrm>
            <a:off x="468000" y="466014"/>
            <a:ext cx="5567040" cy="407859"/>
          </a:xfrm>
          <a:prstGeom prst="rect">
            <a:avLst/>
          </a:prstGeom>
        </p:spPr>
        <p:txBody>
          <a:bodyPr lIns="0" anchor="t" anchorCtr="0"/>
          <a:lstStyle>
            <a:lvl1pPr>
              <a:defRPr sz="2000">
                <a:latin typeface="+mn-ea"/>
                <a:ea typeface="+mn-ea"/>
                <a:cs typeface="Meiryo UI" panose="020B0604030504040204" pitchFamily="50" charset="-128"/>
              </a:defRPr>
            </a:lvl1pPr>
          </a:lstStyle>
          <a:p>
            <a:pPr lvl="0"/>
            <a:r>
              <a:rPr kumimoji="1" lang="en-US" altLang="ja-JP" dirty="0" smtClean="0"/>
              <a:t>To ABCDE</a:t>
            </a:r>
            <a:endParaRPr kumimoji="1" lang="ja-JP" altLang="en-US" dirty="0" smtClean="0"/>
          </a:p>
        </p:txBody>
      </p:sp>
      <p:pic>
        <p:nvPicPr>
          <p:cNvPr id="9" name="図 8">
            <a:extLst>
              <a:ext uri="{FF2B5EF4-FFF2-40B4-BE49-F238E27FC236}">
                <a16:creationId xmlns="" xmlns:a16="http://schemas.microsoft.com/office/drawing/2014/main" id="{543CFF27-F10C-A444-8A84-B0F08A699FEA}"/>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6095999" y="0"/>
            <a:ext cx="3048001" cy="6858000"/>
          </a:xfrm>
          <a:prstGeom prst="rect">
            <a:avLst/>
          </a:prstGeom>
        </p:spPr>
      </p:pic>
      <p:pic>
        <p:nvPicPr>
          <p:cNvPr id="17" name="図 1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72494" y="4866249"/>
            <a:ext cx="2518420" cy="863459"/>
          </a:xfrm>
          <a:prstGeom prst="rect">
            <a:avLst/>
          </a:prstGeom>
        </p:spPr>
      </p:pic>
      <p:sp>
        <p:nvSpPr>
          <p:cNvPr id="13" name="テキスト プレースホルダー 33"/>
          <p:cNvSpPr>
            <a:spLocks noGrp="1"/>
          </p:cNvSpPr>
          <p:nvPr>
            <p:ph type="body" sz="quarter" idx="16" hasCustomPrompt="1"/>
          </p:nvPr>
        </p:nvSpPr>
        <p:spPr bwMode="auto">
          <a:xfrm>
            <a:off x="-1" y="5721341"/>
            <a:ext cx="4583575" cy="1118659"/>
          </a:xfrm>
          <a:prstGeom prst="rect">
            <a:avLst/>
          </a:prstGeom>
        </p:spPr>
        <p:txBody>
          <a:bodyPr wrap="square" lIns="468000" tIns="0" rIns="0" bIns="864000" anchor="t" anchorCtr="0">
            <a:noAutofit/>
          </a:bodyPr>
          <a:lstStyle>
            <a:lvl1pPr marL="0" indent="0" fontAlgn="auto">
              <a:lnSpc>
                <a:spcPct val="100000"/>
              </a:lnSpc>
              <a:spcBef>
                <a:spcPts val="0"/>
              </a:spcBef>
              <a:spcAft>
                <a:spcPts val="600"/>
              </a:spcAft>
              <a:buFont typeface="Arial" charset="0"/>
              <a:buNone/>
              <a:defRPr sz="1600">
                <a:latin typeface="+mn-ea"/>
                <a:ea typeface="+mn-ea"/>
                <a:cs typeface="Meiryo UI" panose="020B0604030504040204" pitchFamily="50" charset="-128"/>
              </a:defRPr>
            </a:lvl1pPr>
            <a:lvl2pPr marL="0" indent="0" fontAlgn="auto">
              <a:lnSpc>
                <a:spcPct val="100000"/>
              </a:lnSpc>
              <a:spcBef>
                <a:spcPts val="0"/>
              </a:spcBef>
              <a:spcAft>
                <a:spcPts val="600"/>
              </a:spcAft>
              <a:buNone/>
              <a:defRPr sz="1600"/>
            </a:lvl2pPr>
            <a:lvl3pPr marL="0" indent="0" fontAlgn="auto">
              <a:lnSpc>
                <a:spcPct val="100000"/>
              </a:lnSpc>
              <a:spcBef>
                <a:spcPts val="0"/>
              </a:spcBef>
              <a:spcAft>
                <a:spcPts val="600"/>
              </a:spcAft>
              <a:buNone/>
              <a:defRPr b="1"/>
            </a:lvl3pPr>
            <a:lvl4pPr marL="0" indent="0">
              <a:lnSpc>
                <a:spcPct val="100000"/>
              </a:lnSpc>
              <a:spcBef>
                <a:spcPts val="0"/>
              </a:spcBef>
              <a:spcAft>
                <a:spcPts val="600"/>
              </a:spcAft>
              <a:buNone/>
              <a:defRPr/>
            </a:lvl4pPr>
            <a:lvl5pPr marL="0" indent="0">
              <a:lnSpc>
                <a:spcPct val="100000"/>
              </a:lnSpc>
              <a:spcBef>
                <a:spcPts val="0"/>
              </a:spcBef>
              <a:spcAft>
                <a:spcPts val="600"/>
              </a:spcAft>
              <a:buNone/>
              <a:defRPr/>
            </a:lvl5pPr>
          </a:lstStyle>
          <a:p>
            <a:pPr lvl="0"/>
            <a:r>
              <a:rPr kumimoji="1" lang="en-US" altLang="ja-JP" dirty="0" smtClean="0"/>
              <a:t>Master text</a:t>
            </a:r>
            <a:endParaRPr kumimoji="1" lang="ja-JP" altLang="en-US" dirty="0" smtClean="0"/>
          </a:p>
        </p:txBody>
      </p:sp>
      <p:sp>
        <p:nvSpPr>
          <p:cNvPr id="10" name="テキスト プレースホルダー 24"/>
          <p:cNvSpPr>
            <a:spLocks noGrp="1"/>
          </p:cNvSpPr>
          <p:nvPr>
            <p:ph type="body" sz="quarter" idx="18"/>
          </p:nvPr>
        </p:nvSpPr>
        <p:spPr bwMode="auto">
          <a:xfrm>
            <a:off x="468001" y="2615165"/>
            <a:ext cx="6984360" cy="365577"/>
          </a:xfrm>
          <a:prstGeom prst="rect">
            <a:avLst/>
          </a:prstGeom>
        </p:spPr>
        <p:txBody>
          <a:bodyPr vert="horz" wrap="square" lIns="0" tIns="0" rIns="108000" bIns="0" rtlCol="0" anchor="b" anchorCtr="0">
            <a:noAutofit/>
          </a:bodyPr>
          <a:lstStyle>
            <a:lvl1pPr marL="0" indent="0">
              <a:lnSpc>
                <a:spcPct val="100000"/>
              </a:lnSpc>
              <a:spcBef>
                <a:spcPts val="0"/>
              </a:spcBef>
              <a:defRPr lang="ja-JP" altLang="en-US" sz="2000" smtClean="0">
                <a:latin typeface="+mn-ea"/>
                <a:ea typeface="+mn-ea"/>
                <a:cs typeface="Meiryo UI" panose="020B0604030504040204" pitchFamily="50" charset="-128"/>
              </a:defRPr>
            </a:lvl1pPr>
            <a:lvl2pPr>
              <a:defRPr lang="ja-JP" altLang="en-US" smtClean="0"/>
            </a:lvl2pPr>
            <a:lvl3pPr>
              <a:defRPr lang="ja-JP" altLang="en-US" smtClean="0"/>
            </a:lvl3pPr>
            <a:lvl4pPr>
              <a:defRPr lang="ja-JP" altLang="en-US" smtClean="0"/>
            </a:lvl4pPr>
            <a:lvl5pPr>
              <a:defRPr lang="ja-JP" altLang="en-US"/>
            </a:lvl5pPr>
          </a:lstStyle>
          <a:p>
            <a:r>
              <a:rPr kumimoji="1" lang="ja-JP" altLang="en-US" dirty="0" smtClean="0"/>
              <a:t>マスター テキストの書式設定</a:t>
            </a:r>
          </a:p>
        </p:txBody>
      </p:sp>
      <p:sp>
        <p:nvSpPr>
          <p:cNvPr id="14" name="タイトル 4"/>
          <p:cNvSpPr>
            <a:spLocks noGrp="1"/>
          </p:cNvSpPr>
          <p:nvPr>
            <p:ph type="title" hasCustomPrompt="1"/>
          </p:nvPr>
        </p:nvSpPr>
        <p:spPr>
          <a:xfrm>
            <a:off x="468000" y="3162920"/>
            <a:ext cx="6984360" cy="540000"/>
          </a:xfrm>
          <a:prstGeom prst="rect">
            <a:avLst/>
          </a:prstGeom>
        </p:spPr>
        <p:txBody>
          <a:bodyPr vert="horz" wrap="square" lIns="0" tIns="0" rIns="0" bIns="0" rtlCol="0" anchor="t" anchorCtr="0">
            <a:noAutofit/>
          </a:bodyPr>
          <a:lstStyle>
            <a:lvl1pPr>
              <a:defRPr lang="ja-JP" altLang="en-US" sz="3200" b="1" smtClean="0">
                <a:latin typeface="+mj-ea"/>
                <a:ea typeface="+mj-ea"/>
                <a:cs typeface="Meiryo UI" panose="020B0604030504040204" pitchFamily="50" charset="-128"/>
              </a:defRPr>
            </a:lvl1pPr>
          </a:lstStyle>
          <a:p>
            <a:r>
              <a:rPr kumimoji="1" lang="ja-JP" altLang="en-US" dirty="0" smtClean="0"/>
              <a:t>マスターテキストの書式設定</a:t>
            </a:r>
          </a:p>
        </p:txBody>
      </p:sp>
      <p:sp>
        <p:nvSpPr>
          <p:cNvPr id="18"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4107034791"/>
      </p:ext>
    </p:extLst>
  </p:cSld>
  <p:clrMapOvr>
    <a:masterClrMapping/>
  </p:clrMapOvr>
  <p:timing>
    <p:tnLst>
      <p:par>
        <p:cTn id="1" dur="indefinite" restart="never" nodeType="tmRoot"/>
      </p:par>
    </p:tnLst>
  </p:timing>
  <p:hf sldNum="0" hdr="0" dt="0"/>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ntents">
    <p:spTree>
      <p:nvGrpSpPr>
        <p:cNvPr id="1" name=""/>
        <p:cNvGrpSpPr/>
        <p:nvPr/>
      </p:nvGrpSpPr>
      <p:grpSpPr>
        <a:xfrm>
          <a:off x="0" y="0"/>
          <a:ext cx="0" cy="0"/>
          <a:chOff x="0" y="0"/>
          <a:chExt cx="0" cy="0"/>
        </a:xfrm>
      </p:grpSpPr>
      <p:sp>
        <p:nvSpPr>
          <p:cNvPr id="30"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29" name="テキスト プレースホルダー 15"/>
          <p:cNvSpPr>
            <a:spLocks noGrp="1"/>
          </p:cNvSpPr>
          <p:nvPr>
            <p:ph type="body" sz="quarter" idx="12"/>
          </p:nvPr>
        </p:nvSpPr>
        <p:spPr bwMode="gray">
          <a:xfrm>
            <a:off x="1320800" y="1350438"/>
            <a:ext cx="6043705" cy="627851"/>
          </a:xfrm>
          <a:prstGeom prst="rect">
            <a:avLst/>
          </a:prstGeom>
        </p:spPr>
        <p:txBody>
          <a:bodyPr vert="horz" wrap="square" lIns="0" tIns="0" rIns="0" bIns="0" rtlCol="0" anchor="ctr" anchorCtr="0">
            <a:noAutofit/>
          </a:bodyPr>
          <a:lstStyle>
            <a:lvl1pPr marL="10658" indent="0" defTabSz="914228">
              <a:lnSpc>
                <a:spcPct val="100000"/>
              </a:lnSpc>
              <a:spcBef>
                <a:spcPts val="0"/>
              </a:spcBef>
              <a:tabLst>
                <a:tab pos="1610933" algn="l"/>
              </a:tabLst>
              <a:defRPr lang="ja-JP" altLang="en-US" sz="3200" dirty="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33" name="テキスト プレースホルダー 15"/>
          <p:cNvSpPr>
            <a:spLocks noGrp="1"/>
          </p:cNvSpPr>
          <p:nvPr>
            <p:ph type="body" sz="quarter" idx="16"/>
          </p:nvPr>
        </p:nvSpPr>
        <p:spPr bwMode="gray">
          <a:xfrm>
            <a:off x="1320800" y="2347283"/>
            <a:ext cx="6043705" cy="664797"/>
          </a:xfrm>
          <a:prstGeom prst="rect">
            <a:avLst/>
          </a:prstGeom>
        </p:spPr>
        <p:txBody>
          <a:bodyPr vert="horz" wrap="square" lIns="0" tIns="0" rIns="0" bIns="0" rtlCol="0" anchor="ctr" anchorCtr="0">
            <a:noAutofit/>
          </a:bodyPr>
          <a:lstStyle>
            <a:lvl1pPr marL="10658" indent="0" defTabSz="914228">
              <a:lnSpc>
                <a:spcPct val="100000"/>
              </a:lnSpc>
              <a:spcBef>
                <a:spcPts val="0"/>
              </a:spcBef>
              <a:tabLst>
                <a:tab pos="1610933" algn="l"/>
              </a:tabLst>
              <a:defRPr lang="ja-JP" altLang="en-US" sz="3200" dirty="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35" name="テキスト プレースホルダー 15"/>
          <p:cNvSpPr>
            <a:spLocks noGrp="1"/>
          </p:cNvSpPr>
          <p:nvPr>
            <p:ph type="body" sz="quarter" idx="18"/>
          </p:nvPr>
        </p:nvSpPr>
        <p:spPr bwMode="gray">
          <a:xfrm>
            <a:off x="1320800" y="3388785"/>
            <a:ext cx="6043705" cy="664797"/>
          </a:xfrm>
          <a:prstGeom prst="rect">
            <a:avLst/>
          </a:prstGeom>
        </p:spPr>
        <p:txBody>
          <a:bodyPr vert="horz" wrap="square" lIns="0" tIns="0" rIns="0" bIns="0" rtlCol="0" anchor="ctr" anchorCtr="0">
            <a:noAutofit/>
          </a:bodyPr>
          <a:lstStyle>
            <a:lvl1pPr marL="10658" indent="0" defTabSz="914228">
              <a:lnSpc>
                <a:spcPct val="100000"/>
              </a:lnSpc>
              <a:spcBef>
                <a:spcPts val="0"/>
              </a:spcBef>
              <a:tabLst>
                <a:tab pos="1610933" algn="l"/>
              </a:tabLst>
              <a:defRPr lang="ja-JP" altLang="en-US" sz="3200" dirty="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37" name="テキスト プレースホルダー 15"/>
          <p:cNvSpPr>
            <a:spLocks noGrp="1"/>
          </p:cNvSpPr>
          <p:nvPr>
            <p:ph type="body" sz="quarter" idx="20"/>
          </p:nvPr>
        </p:nvSpPr>
        <p:spPr bwMode="gray">
          <a:xfrm>
            <a:off x="1320800" y="4436658"/>
            <a:ext cx="6043705" cy="664797"/>
          </a:xfrm>
          <a:prstGeom prst="rect">
            <a:avLst/>
          </a:prstGeom>
        </p:spPr>
        <p:txBody>
          <a:bodyPr vert="horz" wrap="square" lIns="0" tIns="0" rIns="0" bIns="0" rtlCol="0" anchor="ctr" anchorCtr="0">
            <a:noAutofit/>
          </a:bodyPr>
          <a:lstStyle>
            <a:lvl1pPr marL="10658" indent="0" defTabSz="914228">
              <a:lnSpc>
                <a:spcPct val="100000"/>
              </a:lnSpc>
              <a:spcBef>
                <a:spcPts val="0"/>
              </a:spcBef>
              <a:tabLst>
                <a:tab pos="1610933" algn="l"/>
              </a:tabLst>
              <a:defRPr lang="ja-JP" altLang="en-US" sz="3200" dirty="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39" name="テキスト プレースホルダー 15"/>
          <p:cNvSpPr>
            <a:spLocks noGrp="1"/>
          </p:cNvSpPr>
          <p:nvPr>
            <p:ph type="body" sz="quarter" idx="22"/>
          </p:nvPr>
        </p:nvSpPr>
        <p:spPr bwMode="gray">
          <a:xfrm>
            <a:off x="1320800" y="5455504"/>
            <a:ext cx="6043705" cy="664797"/>
          </a:xfrm>
          <a:prstGeom prst="rect">
            <a:avLst/>
          </a:prstGeom>
        </p:spPr>
        <p:txBody>
          <a:bodyPr vert="horz" wrap="square" lIns="0" tIns="0" rIns="0" bIns="0" rtlCol="0" anchor="ctr" anchorCtr="0">
            <a:noAutofit/>
          </a:bodyPr>
          <a:lstStyle>
            <a:lvl1pPr marL="10658" indent="0" defTabSz="914228">
              <a:lnSpc>
                <a:spcPct val="100000"/>
              </a:lnSpc>
              <a:spcBef>
                <a:spcPts val="0"/>
              </a:spcBef>
              <a:tabLst>
                <a:tab pos="1610933" algn="l"/>
              </a:tabLst>
              <a:defRPr lang="ja-JP" altLang="en-US" sz="3200" dirty="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40" name="タイトル 1"/>
          <p:cNvSpPr>
            <a:spLocks noGrp="1"/>
          </p:cNvSpPr>
          <p:nvPr>
            <p:ph type="title" hasCustomPrompt="1"/>
          </p:nvPr>
        </p:nvSpPr>
        <p:spPr>
          <a:xfrm>
            <a:off x="468000" y="408167"/>
            <a:ext cx="6896192" cy="396000"/>
          </a:xfrm>
          <a:prstGeom prst="rect">
            <a:avLst/>
          </a:prstGeom>
        </p:spPr>
        <p:txBody>
          <a:bodyPr vert="horz" wrap="square" lIns="0" tIns="0" rIns="0" bIns="0" rtlCol="0" anchor="t" anchorCtr="0">
            <a:noAutofit/>
          </a:bodyPr>
          <a:lstStyle>
            <a:lvl1pPr>
              <a:lnSpc>
                <a:spcPct val="100000"/>
              </a:lnSpc>
              <a:defRPr lang="ja-JP" altLang="en-US" sz="2400" b="1" smtClean="0">
                <a:solidFill>
                  <a:schemeClr val="tx1"/>
                </a:solidFill>
                <a:latin typeface="+mj-lt"/>
                <a:ea typeface="東芝 Pゴシック Medium" panose="020B0600000000000000" pitchFamily="50" charset="-128"/>
                <a:cs typeface="Segoe UI" panose="020B0502040204020203" pitchFamily="34" charset="0"/>
              </a:defRPr>
            </a:lvl1pPr>
          </a:lstStyle>
          <a:p>
            <a:pPr lvl="0"/>
            <a:r>
              <a:rPr lang="en-US" altLang="ja-JP" dirty="0" smtClean="0"/>
              <a:t>Format for master text</a:t>
            </a:r>
            <a:endParaRPr kumimoji="1" lang="ja-JP" altLang="en-US" dirty="0" smtClean="0"/>
          </a:p>
        </p:txBody>
      </p:sp>
      <p:sp>
        <p:nvSpPr>
          <p:cNvPr id="28" name="テキスト プレースホルダー 13"/>
          <p:cNvSpPr>
            <a:spLocks noGrp="1"/>
          </p:cNvSpPr>
          <p:nvPr>
            <p:ph type="body" sz="quarter" idx="11" hasCustomPrompt="1"/>
          </p:nvPr>
        </p:nvSpPr>
        <p:spPr bwMode="gray">
          <a:xfrm>
            <a:off x="468313" y="1277168"/>
            <a:ext cx="709613" cy="738664"/>
          </a:xfrm>
          <a:prstGeom prst="rect">
            <a:avLst/>
          </a:prstGeom>
        </p:spPr>
        <p:txBody>
          <a:bodyPr vert="horz" wrap="none" lIns="0" tIns="0" rIns="0" bIns="0" rtlCol="0" anchor="ctr" anchorCtr="0">
            <a:noAutofit/>
          </a:bodyPr>
          <a:lstStyle>
            <a:lvl1pPr marL="0" indent="0" algn="l" defTabSz="914228">
              <a:lnSpc>
                <a:spcPct val="100000"/>
              </a:lnSpc>
              <a:spcBef>
                <a:spcPts val="0"/>
              </a:spcBef>
              <a:defRPr lang="ja-JP" altLang="en-US" sz="4000" dirty="0" smtClean="0">
                <a:solidFill>
                  <a:schemeClr val="accent1"/>
                </a:solidFill>
                <a:latin typeface="+mn-ea"/>
                <a:ea typeface="+mn-ea"/>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sp>
        <p:nvSpPr>
          <p:cNvPr id="41" name="テキスト プレースホルダー 13"/>
          <p:cNvSpPr>
            <a:spLocks noGrp="1"/>
          </p:cNvSpPr>
          <p:nvPr>
            <p:ph type="body" sz="quarter" idx="13" hasCustomPrompt="1"/>
          </p:nvPr>
        </p:nvSpPr>
        <p:spPr bwMode="gray">
          <a:xfrm>
            <a:off x="468313" y="2310527"/>
            <a:ext cx="709613" cy="738664"/>
          </a:xfrm>
          <a:prstGeom prst="rect">
            <a:avLst/>
          </a:prstGeom>
        </p:spPr>
        <p:txBody>
          <a:bodyPr vert="horz" wrap="none" lIns="0" tIns="0" rIns="0" bIns="0" rtlCol="0" anchor="ctr" anchorCtr="0">
            <a:noAutofit/>
          </a:bodyPr>
          <a:lstStyle>
            <a:lvl1pPr marL="10658" indent="0" algn="l" defTabSz="914228">
              <a:lnSpc>
                <a:spcPct val="100000"/>
              </a:lnSpc>
              <a:spcBef>
                <a:spcPts val="0"/>
              </a:spcBef>
              <a:defRPr lang="ja-JP" altLang="en-US" sz="4000" dirty="0" smtClean="0">
                <a:solidFill>
                  <a:schemeClr val="accent1"/>
                </a:solidFill>
                <a:latin typeface="+mn-ea"/>
                <a:ea typeface="+mn-ea"/>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sp>
        <p:nvSpPr>
          <p:cNvPr id="42" name="テキスト プレースホルダー 13"/>
          <p:cNvSpPr>
            <a:spLocks noGrp="1"/>
          </p:cNvSpPr>
          <p:nvPr>
            <p:ph type="body" sz="quarter" idx="17" hasCustomPrompt="1"/>
          </p:nvPr>
        </p:nvSpPr>
        <p:spPr bwMode="gray">
          <a:xfrm>
            <a:off x="468313" y="3343886"/>
            <a:ext cx="709613" cy="738664"/>
          </a:xfrm>
          <a:prstGeom prst="rect">
            <a:avLst/>
          </a:prstGeom>
        </p:spPr>
        <p:txBody>
          <a:bodyPr vert="horz" wrap="none" lIns="0" tIns="0" rIns="0" bIns="0" rtlCol="0" anchor="ctr" anchorCtr="0">
            <a:noAutofit/>
          </a:bodyPr>
          <a:lstStyle>
            <a:lvl1pPr marL="10658" indent="0" algn="l" defTabSz="914228">
              <a:lnSpc>
                <a:spcPct val="100000"/>
              </a:lnSpc>
              <a:spcBef>
                <a:spcPts val="0"/>
              </a:spcBef>
              <a:defRPr lang="ja-JP" altLang="en-US" sz="4000" dirty="0" smtClean="0">
                <a:solidFill>
                  <a:schemeClr val="accent1"/>
                </a:solidFill>
                <a:latin typeface="+mn-ea"/>
                <a:ea typeface="+mn-ea"/>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sp>
        <p:nvSpPr>
          <p:cNvPr id="43" name="テキスト プレースホルダー 13"/>
          <p:cNvSpPr>
            <a:spLocks noGrp="1"/>
          </p:cNvSpPr>
          <p:nvPr>
            <p:ph type="body" sz="quarter" idx="19" hasCustomPrompt="1"/>
          </p:nvPr>
        </p:nvSpPr>
        <p:spPr bwMode="gray">
          <a:xfrm>
            <a:off x="468313" y="4377245"/>
            <a:ext cx="709613" cy="738664"/>
          </a:xfrm>
          <a:prstGeom prst="rect">
            <a:avLst/>
          </a:prstGeom>
        </p:spPr>
        <p:txBody>
          <a:bodyPr vert="horz" wrap="none" lIns="0" tIns="0" rIns="0" bIns="0" rtlCol="0" anchor="ctr" anchorCtr="0">
            <a:noAutofit/>
          </a:bodyPr>
          <a:lstStyle>
            <a:lvl1pPr marL="10658" indent="0" algn="l" defTabSz="914228">
              <a:lnSpc>
                <a:spcPct val="100000"/>
              </a:lnSpc>
              <a:spcBef>
                <a:spcPts val="0"/>
              </a:spcBef>
              <a:defRPr lang="ja-JP" altLang="en-US" sz="4000" dirty="0" smtClean="0">
                <a:solidFill>
                  <a:schemeClr val="accent1"/>
                </a:solidFill>
                <a:latin typeface="+mn-ea"/>
                <a:ea typeface="+mn-ea"/>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sp>
        <p:nvSpPr>
          <p:cNvPr id="44" name="テキスト プレースホルダー 13"/>
          <p:cNvSpPr>
            <a:spLocks noGrp="1"/>
          </p:cNvSpPr>
          <p:nvPr>
            <p:ph type="body" sz="quarter" idx="21" hasCustomPrompt="1"/>
          </p:nvPr>
        </p:nvSpPr>
        <p:spPr bwMode="gray">
          <a:xfrm>
            <a:off x="468313" y="5410605"/>
            <a:ext cx="709613" cy="738664"/>
          </a:xfrm>
          <a:prstGeom prst="rect">
            <a:avLst/>
          </a:prstGeom>
        </p:spPr>
        <p:txBody>
          <a:bodyPr vert="horz" wrap="none" lIns="0" tIns="0" rIns="0" bIns="0" rtlCol="0" anchor="ctr" anchorCtr="0">
            <a:noAutofit/>
          </a:bodyPr>
          <a:lstStyle>
            <a:lvl1pPr marL="10658" indent="0" algn="l" defTabSz="914228">
              <a:lnSpc>
                <a:spcPct val="100000"/>
              </a:lnSpc>
              <a:spcBef>
                <a:spcPts val="0"/>
              </a:spcBef>
              <a:defRPr lang="ja-JP" altLang="en-US" sz="4000" dirty="0" smtClean="0">
                <a:solidFill>
                  <a:schemeClr val="accent1"/>
                </a:solidFill>
                <a:latin typeface="+mn-ea"/>
                <a:ea typeface="+mn-ea"/>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pic>
        <p:nvPicPr>
          <p:cNvPr id="16" name="図 15">
            <a:extLst>
              <a:ext uri="{FF2B5EF4-FFF2-40B4-BE49-F238E27FC236}">
                <a16:creationId xmlns="" xmlns:a16="http://schemas.microsoft.com/office/drawing/2014/main" id="{47460C97-3534-6B45-9737-891C28021C53}"/>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7612914" y="0"/>
            <a:ext cx="1531086" cy="6858000"/>
          </a:xfrm>
          <a:prstGeom prst="rect">
            <a:avLst/>
          </a:prstGeom>
        </p:spPr>
      </p:pic>
      <p:sp>
        <p:nvSpPr>
          <p:cNvPr id="19"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142313084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tion">
    <p:spTree>
      <p:nvGrpSpPr>
        <p:cNvPr id="1" name=""/>
        <p:cNvGrpSpPr/>
        <p:nvPr/>
      </p:nvGrpSpPr>
      <p:grpSpPr>
        <a:xfrm>
          <a:off x="0" y="0"/>
          <a:ext cx="0" cy="0"/>
          <a:chOff x="0" y="0"/>
          <a:chExt cx="0" cy="0"/>
        </a:xfrm>
      </p:grpSpPr>
      <p:pic>
        <p:nvPicPr>
          <p:cNvPr id="12" name="図 11"/>
          <p:cNvPicPr>
            <a:picLocks noChangeAspect="1"/>
          </p:cNvPicPr>
          <p:nvPr userDrawn="1"/>
        </p:nvPicPr>
        <p:blipFill rotWithShape="1">
          <a:blip r:embed="rId2">
            <a:extLst>
              <a:ext uri="{28A0092B-C50C-407E-A947-70E740481C1C}">
                <a14:useLocalDpi xmlns:a14="http://schemas.microsoft.com/office/drawing/2010/main" val="0"/>
              </a:ext>
            </a:extLst>
          </a:blip>
          <a:srcRect l="-2"/>
          <a:stretch/>
        </p:blipFill>
        <p:spPr>
          <a:xfrm>
            <a:off x="6105832" y="-4032"/>
            <a:ext cx="3038168" cy="6862031"/>
          </a:xfrm>
          <a:prstGeom prst="rect">
            <a:avLst/>
          </a:prstGeom>
        </p:spPr>
      </p:pic>
      <p:sp>
        <p:nvSpPr>
          <p:cNvPr id="10" name="テキスト プレースホルダー 6"/>
          <p:cNvSpPr>
            <a:spLocks noGrp="1"/>
          </p:cNvSpPr>
          <p:nvPr>
            <p:ph type="body" sz="quarter" idx="10" hasCustomPrompt="1"/>
          </p:nvPr>
        </p:nvSpPr>
        <p:spPr>
          <a:xfrm>
            <a:off x="0" y="-1"/>
            <a:ext cx="3302000" cy="2921095"/>
          </a:xfrm>
          <a:prstGeom prst="rect">
            <a:avLst/>
          </a:prstGeom>
        </p:spPr>
        <p:txBody>
          <a:bodyPr vert="horz" wrap="none" lIns="468000" tIns="0" rIns="0" bIns="0" rtlCol="0" anchor="b" anchorCtr="0">
            <a:noAutofit/>
          </a:bodyPr>
          <a:lstStyle>
            <a:lvl1pPr>
              <a:defRPr lang="ja-JP" altLang="en-US" sz="12252" dirty="0" smtClean="0">
                <a:solidFill>
                  <a:schemeClr val="accent1"/>
                </a:solidFill>
                <a:latin typeface="+mn-lt"/>
                <a:ea typeface="東芝 Pゴシック Light" panose="020B0300000000000000" pitchFamily="50" charset="-128"/>
                <a:cs typeface="東芝 Pゴシック Light" panose="020B0300000000000000" pitchFamily="50" charset="-128"/>
              </a:defRPr>
            </a:lvl1pPr>
          </a:lstStyle>
          <a:p>
            <a:pPr marL="10658" lvl="0" defTabSz="914228"/>
            <a:r>
              <a:rPr kumimoji="1" lang="en-US" altLang="ja-JP" dirty="0" smtClean="0"/>
              <a:t>00</a:t>
            </a:r>
            <a:endParaRPr kumimoji="1" lang="ja-JP" altLang="en-US" dirty="0" smtClean="0"/>
          </a:p>
        </p:txBody>
      </p:sp>
      <p:sp>
        <p:nvSpPr>
          <p:cNvPr id="14" name="テキスト プレースホルダー 3"/>
          <p:cNvSpPr>
            <a:spLocks noGrp="1"/>
          </p:cNvSpPr>
          <p:nvPr>
            <p:ph type="body" sz="quarter" idx="12"/>
          </p:nvPr>
        </p:nvSpPr>
        <p:spPr>
          <a:xfrm>
            <a:off x="468000" y="3805457"/>
            <a:ext cx="5456050" cy="390525"/>
          </a:xfrm>
          <a:prstGeom prst="rect">
            <a:avLst/>
          </a:prstGeom>
        </p:spPr>
        <p:txBody>
          <a:bodyPr wrap="square" lIns="0"/>
          <a:lstStyle>
            <a:lvl1pPr marL="10658" defTabSz="914228">
              <a:lnSpc>
                <a:spcPct val="100000"/>
              </a:lnSpc>
              <a:spcBef>
                <a:spcPts val="0"/>
              </a:spcBef>
              <a:buFont typeface="Wingdings" charset="2"/>
              <a:buNone/>
              <a:tabLst>
                <a:tab pos="3929013" algn="l"/>
              </a:tabLst>
              <a:defRPr sz="1800">
                <a:latin typeface="+mn-ea"/>
                <a:ea typeface="+mn-ea"/>
                <a:cs typeface="Meiryo UI" panose="020B0604030504040204" pitchFamily="50" charset="-128"/>
              </a:defRPr>
            </a:lvl1pPr>
          </a:lstStyle>
          <a:p>
            <a:pPr marL="10658" defTabSz="914228">
              <a:lnSpc>
                <a:spcPct val="100000"/>
              </a:lnSpc>
              <a:spcBef>
                <a:spcPts val="0"/>
              </a:spcBef>
              <a:buFont typeface="Wingdings" charset="2"/>
              <a:buNone/>
              <a:tabLst>
                <a:tab pos="3929013" algn="l"/>
              </a:tabLst>
            </a:pPr>
            <a:r>
              <a:rPr lang="ja-JP" altLang="en-US" sz="2000" dirty="0" smtClean="0"/>
              <a:t>マスター テキストの書式設定</a:t>
            </a:r>
          </a:p>
        </p:txBody>
      </p:sp>
      <p:sp>
        <p:nvSpPr>
          <p:cNvPr id="15" name="タイトル 4"/>
          <p:cNvSpPr>
            <a:spLocks noGrp="1"/>
          </p:cNvSpPr>
          <p:nvPr>
            <p:ph type="title" hasCustomPrompt="1"/>
          </p:nvPr>
        </p:nvSpPr>
        <p:spPr>
          <a:xfrm>
            <a:off x="467999" y="3054445"/>
            <a:ext cx="5464265" cy="540000"/>
          </a:xfrm>
          <a:prstGeom prst="rect">
            <a:avLst/>
          </a:prstGeom>
        </p:spPr>
        <p:txBody>
          <a:bodyPr vert="horz" wrap="square" lIns="0" tIns="0" rIns="0" bIns="0" rtlCol="0" anchor="t" anchorCtr="0">
            <a:noAutofit/>
          </a:bodyPr>
          <a:lstStyle>
            <a:lvl1pPr>
              <a:defRPr lang="ja-JP" altLang="en-US" sz="3200" b="0" smtClean="0">
                <a:latin typeface="+mn-ea"/>
                <a:ea typeface="+mn-ea"/>
                <a:cs typeface="Meiryo UI" panose="020B0604030504040204" pitchFamily="50" charset="-128"/>
              </a:defRPr>
            </a:lvl1pPr>
          </a:lstStyle>
          <a:p>
            <a:r>
              <a:rPr kumimoji="1" lang="ja-JP" altLang="en-US" dirty="0" smtClean="0"/>
              <a:t>マスター テキストの書式設定</a:t>
            </a:r>
          </a:p>
        </p:txBody>
      </p:sp>
      <p:sp>
        <p:nvSpPr>
          <p:cNvPr id="11"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16" name="フッター プレースホルダー 3"/>
          <p:cNvSpPr txBox="1">
            <a:spLocks/>
          </p:cNvSpPr>
          <p:nvPr userDrawn="1"/>
        </p:nvSpPr>
        <p:spPr bwMode="auto">
          <a:xfrm>
            <a:off x="711466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42435815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yout 1">
    <p:spTree>
      <p:nvGrpSpPr>
        <p:cNvPr id="1" name=""/>
        <p:cNvGrpSpPr/>
        <p:nvPr/>
      </p:nvGrpSpPr>
      <p:grpSpPr>
        <a:xfrm>
          <a:off x="0" y="0"/>
          <a:ext cx="0" cy="0"/>
          <a:chOff x="0" y="0"/>
          <a:chExt cx="0" cy="0"/>
        </a:xfrm>
      </p:grpSpPr>
      <p:pic>
        <p:nvPicPr>
          <p:cNvPr id="14" name="図 13"/>
          <p:cNvPicPr>
            <a:picLocks noChangeAspect="1"/>
          </p:cNvPicPr>
          <p:nvPr userDrawn="1"/>
        </p:nvPicPr>
        <p:blipFill>
          <a:blip r:embed="rId2"/>
          <a:stretch>
            <a:fillRect/>
          </a:stretch>
        </p:blipFill>
        <p:spPr>
          <a:xfrm>
            <a:off x="0" y="2689"/>
            <a:ext cx="9144000" cy="742177"/>
          </a:xfrm>
          <a:prstGeom prst="rect">
            <a:avLst/>
          </a:prstGeom>
        </p:spPr>
      </p:pic>
      <p:sp>
        <p:nvSpPr>
          <p:cNvPr id="12" name="テキスト プレースホルダー 5"/>
          <p:cNvSpPr>
            <a:spLocks noGrp="1"/>
          </p:cNvSpPr>
          <p:nvPr>
            <p:ph type="body" sz="quarter" idx="14"/>
          </p:nvPr>
        </p:nvSpPr>
        <p:spPr>
          <a:xfrm>
            <a:off x="468313" y="1802111"/>
            <a:ext cx="8228325" cy="588211"/>
          </a:xfrm>
          <a:prstGeom prst="rect">
            <a:avLst/>
          </a:prstGeom>
        </p:spPr>
        <p:txBody>
          <a:bodyPr lIns="0" rIns="0"/>
          <a:lstStyle>
            <a:lvl1pPr marL="0" indent="0">
              <a:lnSpc>
                <a:spcPct val="100000"/>
              </a:lnSpc>
              <a:spcBef>
                <a:spcPts val="0"/>
              </a:spcBef>
              <a:defRPr sz="2600">
                <a:latin typeface="+mn-ea"/>
                <a:ea typeface="+mn-ea"/>
                <a:cs typeface="Meiryo UI" panose="020B0604030504040204" pitchFamily="50" charset="-128"/>
              </a:defRPr>
            </a:lvl1pPr>
          </a:lstStyle>
          <a:p>
            <a:r>
              <a:rPr kumimoji="1" lang="ja-JP" altLang="en-US" dirty="0" smtClean="0"/>
              <a:t>マスター テキストの書式設定</a:t>
            </a:r>
            <a:endParaRPr kumimoji="1" lang="ja-JP" altLang="en-US" dirty="0"/>
          </a:p>
        </p:txBody>
      </p:sp>
      <p:sp>
        <p:nvSpPr>
          <p:cNvPr id="10" name="Rectangle 3"/>
          <p:cNvSpPr>
            <a:spLocks noGrp="1" noChangeArrowheads="1"/>
          </p:cNvSpPr>
          <p:nvPr>
            <p:ph type="title"/>
          </p:nvPr>
        </p:nvSpPr>
        <p:spPr bwMode="auto">
          <a:xfrm>
            <a:off x="1" y="0"/>
            <a:ext cx="9143999" cy="749165"/>
          </a:xfrm>
          <a:prstGeom prst="rect">
            <a:avLst/>
          </a:prstGeom>
          <a:noFill/>
          <a:extLst/>
        </p:spPr>
        <p:txBody>
          <a:bodyPr wrap="square" lIns="468000" tIns="107980" rIns="431919" bIns="108000" rtlCol="0" anchor="b" anchorCtr="0">
            <a:noAutofit/>
          </a:bodyPr>
          <a:lstStyle>
            <a:lvl1pPr>
              <a:defRPr lang="ja-JP" altLang="en-US" sz="2400" b="1" dirty="0" smtClean="0">
                <a:latin typeface="+mj-ea"/>
                <a:ea typeface="+mj-ea"/>
              </a:defRPr>
            </a:lvl1pPr>
          </a:lstStyle>
          <a:p>
            <a:pPr lvl="0"/>
            <a:r>
              <a:rPr lang="ja-JP" altLang="en-US" dirty="0" smtClean="0"/>
              <a:t>マスター タイトルの書式設定</a:t>
            </a:r>
          </a:p>
        </p:txBody>
      </p:sp>
      <p:sp>
        <p:nvSpPr>
          <p:cNvPr id="13" name="テキスト プレースホルダー 5"/>
          <p:cNvSpPr>
            <a:spLocks noGrp="1"/>
          </p:cNvSpPr>
          <p:nvPr>
            <p:ph type="body" sz="quarter" idx="19"/>
          </p:nvPr>
        </p:nvSpPr>
        <p:spPr>
          <a:xfrm>
            <a:off x="1" y="733559"/>
            <a:ext cx="9143999" cy="763625"/>
          </a:xfrm>
          <a:prstGeom prst="rect">
            <a:avLst/>
          </a:prstGeom>
          <a:solidFill>
            <a:schemeClr val="accent1"/>
          </a:solidFill>
          <a:ln>
            <a:noFill/>
          </a:ln>
        </p:spPr>
        <p:txBody>
          <a:bodyPr wrap="square" lIns="468000" tIns="180000" rIns="468000" bIns="180000" anchor="t" anchorCtr="0">
            <a:spAutoFit/>
          </a:bodyPr>
          <a:lstStyle>
            <a:lvl1pPr marL="0" indent="0" algn="ctr">
              <a:lnSpc>
                <a:spcPct val="100000"/>
              </a:lnSpc>
              <a:spcBef>
                <a:spcPts val="0"/>
              </a:spcBef>
              <a:defRPr sz="2600" b="1">
                <a:solidFill>
                  <a:schemeClr val="bg1"/>
                </a:solidFill>
                <a:latin typeface="+mj-ea"/>
                <a:ea typeface="+mj-ea"/>
                <a:cs typeface="Meiryo UI" panose="020B0604030504040204" pitchFamily="50" charset="-128"/>
              </a:defRPr>
            </a:lvl1pPr>
          </a:lstStyle>
          <a:p>
            <a:r>
              <a:rPr kumimoji="1" lang="ja-JP" altLang="en-US" dirty="0" smtClean="0"/>
              <a:t>マスター テキストの書式設定</a:t>
            </a:r>
            <a:endParaRPr kumimoji="1" lang="ja-JP" altLang="en-US" dirty="0"/>
          </a:p>
        </p:txBody>
      </p:sp>
      <p:sp>
        <p:nvSpPr>
          <p:cNvPr id="8"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16"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151340530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2">
    <p:spTree>
      <p:nvGrpSpPr>
        <p:cNvPr id="1" name=""/>
        <p:cNvGrpSpPr/>
        <p:nvPr/>
      </p:nvGrpSpPr>
      <p:grpSpPr>
        <a:xfrm>
          <a:off x="0" y="0"/>
          <a:ext cx="0" cy="0"/>
          <a:chOff x="0" y="0"/>
          <a:chExt cx="0" cy="0"/>
        </a:xfrm>
      </p:grpSpPr>
      <p:pic>
        <p:nvPicPr>
          <p:cNvPr id="13" name="図 12"/>
          <p:cNvPicPr>
            <a:picLocks noChangeAspect="1"/>
          </p:cNvPicPr>
          <p:nvPr userDrawn="1"/>
        </p:nvPicPr>
        <p:blipFill>
          <a:blip r:embed="rId2"/>
          <a:stretch>
            <a:fillRect/>
          </a:stretch>
        </p:blipFill>
        <p:spPr>
          <a:xfrm>
            <a:off x="0" y="2689"/>
            <a:ext cx="9144000" cy="742177"/>
          </a:xfrm>
          <a:prstGeom prst="rect">
            <a:avLst/>
          </a:prstGeom>
        </p:spPr>
      </p:pic>
      <p:sp>
        <p:nvSpPr>
          <p:cNvPr id="11" name="テキスト プレースホルダー 2"/>
          <p:cNvSpPr>
            <a:spLocks noGrp="1"/>
          </p:cNvSpPr>
          <p:nvPr>
            <p:ph type="body" sz="quarter" idx="20"/>
          </p:nvPr>
        </p:nvSpPr>
        <p:spPr>
          <a:xfrm>
            <a:off x="468000" y="989477"/>
            <a:ext cx="8190225" cy="490202"/>
          </a:xfrm>
          <a:prstGeom prst="rect">
            <a:avLst/>
          </a:prstGeom>
        </p:spPr>
        <p:txBody>
          <a:bodyPr lIns="0" rIns="0"/>
          <a:lstStyle>
            <a:lvl1pPr marL="0" marR="0" indent="0" algn="l" defTabSz="685800" rtl="0" eaLnBrk="1" fontAlgn="auto" latinLnBrk="0" hangingPunct="1">
              <a:lnSpc>
                <a:spcPct val="100000"/>
              </a:lnSpc>
              <a:spcBef>
                <a:spcPts val="0"/>
              </a:spcBef>
              <a:spcAft>
                <a:spcPts val="0"/>
              </a:spcAft>
              <a:buClrTx/>
              <a:buSzTx/>
              <a:buFont typeface="Wingdings" charset="2"/>
              <a:buNone/>
              <a:tabLst/>
              <a:defRPr sz="2600">
                <a:latin typeface="+mn-ea"/>
                <a:ea typeface="+mn-ea"/>
              </a:defRPr>
            </a:lvl1pPr>
          </a:lstStyle>
          <a:p>
            <a:r>
              <a:rPr kumimoji="1" lang="ja-JP" altLang="en-US" dirty="0" smtClean="0"/>
              <a:t>マスター テキストの書式設定</a:t>
            </a:r>
          </a:p>
        </p:txBody>
      </p:sp>
      <p:sp>
        <p:nvSpPr>
          <p:cNvPr id="14" name="テキスト プレースホルダー 6"/>
          <p:cNvSpPr>
            <a:spLocks noGrp="1"/>
          </p:cNvSpPr>
          <p:nvPr>
            <p:ph type="body" sz="quarter" idx="22"/>
          </p:nvPr>
        </p:nvSpPr>
        <p:spPr>
          <a:xfrm>
            <a:off x="0" y="5618125"/>
            <a:ext cx="9148891" cy="763625"/>
          </a:xfrm>
          <a:prstGeom prst="rect">
            <a:avLst/>
          </a:prstGeom>
          <a:solidFill>
            <a:srgbClr val="0064D2"/>
          </a:solidFill>
        </p:spPr>
        <p:txBody>
          <a:bodyPr wrap="square" lIns="468000" tIns="180000" rIns="468000" bIns="180000" anchor="b" anchorCtr="0">
            <a:spAutoFit/>
          </a:bodyPr>
          <a:lstStyle>
            <a:lvl1pPr marL="0" indent="0" algn="ctr">
              <a:lnSpc>
                <a:spcPct val="100000"/>
              </a:lnSpc>
              <a:spcBef>
                <a:spcPts val="0"/>
              </a:spcBef>
              <a:defRPr sz="2600" b="1">
                <a:solidFill>
                  <a:schemeClr val="bg1"/>
                </a:solidFill>
                <a:latin typeface="+mj-ea"/>
                <a:ea typeface="+mj-ea"/>
              </a:defRPr>
            </a:lvl1pPr>
          </a:lstStyle>
          <a:p>
            <a:r>
              <a:rPr kumimoji="1" lang="ja-JP" altLang="en-US" dirty="0" smtClean="0"/>
              <a:t>マスター テキストの書式設定</a:t>
            </a:r>
            <a:endParaRPr kumimoji="1" lang="ja-JP" altLang="en-US" dirty="0"/>
          </a:p>
        </p:txBody>
      </p:sp>
      <p:sp>
        <p:nvSpPr>
          <p:cNvPr id="15" name="Rectangle 3"/>
          <p:cNvSpPr>
            <a:spLocks noGrp="1" noChangeArrowheads="1"/>
          </p:cNvSpPr>
          <p:nvPr>
            <p:ph type="title"/>
          </p:nvPr>
        </p:nvSpPr>
        <p:spPr bwMode="auto">
          <a:xfrm>
            <a:off x="1" y="0"/>
            <a:ext cx="9143999" cy="749165"/>
          </a:xfrm>
          <a:prstGeom prst="rect">
            <a:avLst/>
          </a:prstGeom>
          <a:noFill/>
          <a:extLst/>
        </p:spPr>
        <p:txBody>
          <a:bodyPr wrap="square" lIns="468000" tIns="107980" rIns="431919" bIns="108000" rtlCol="0" anchor="b" anchorCtr="0">
            <a:noAutofit/>
          </a:bodyPr>
          <a:lstStyle>
            <a:lvl1pPr>
              <a:defRPr lang="ja-JP" altLang="en-US" sz="2400" b="1" dirty="0" smtClean="0">
                <a:latin typeface="+mj-ea"/>
                <a:ea typeface="+mj-ea"/>
              </a:defRPr>
            </a:lvl1pPr>
          </a:lstStyle>
          <a:p>
            <a:pPr lvl="0"/>
            <a:r>
              <a:rPr lang="ja-JP" altLang="en-US" dirty="0" smtClean="0"/>
              <a:t>マスター タイトルの書式設定</a:t>
            </a:r>
          </a:p>
        </p:txBody>
      </p:sp>
      <p:sp>
        <p:nvSpPr>
          <p:cNvPr id="10"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18" name="フッター プレースホルダー 3"/>
          <p:cNvSpPr txBox="1">
            <a:spLocks/>
          </p:cNvSpPr>
          <p:nvPr userDrawn="1"/>
        </p:nvSpPr>
        <p:spPr bwMode="auto">
          <a:xfrm>
            <a:off x="7132002" y="6557529"/>
            <a:ext cx="147476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7589432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3">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a:stretch>
            <a:fillRect/>
          </a:stretch>
        </p:blipFill>
        <p:spPr>
          <a:xfrm>
            <a:off x="0" y="2689"/>
            <a:ext cx="9144000" cy="742177"/>
          </a:xfrm>
          <a:prstGeom prst="rect">
            <a:avLst/>
          </a:prstGeom>
        </p:spPr>
      </p:pic>
      <p:sp>
        <p:nvSpPr>
          <p:cNvPr id="7" name="Rectangle 3"/>
          <p:cNvSpPr>
            <a:spLocks noGrp="1" noChangeArrowheads="1"/>
          </p:cNvSpPr>
          <p:nvPr>
            <p:ph type="title"/>
          </p:nvPr>
        </p:nvSpPr>
        <p:spPr bwMode="auto">
          <a:xfrm>
            <a:off x="1" y="0"/>
            <a:ext cx="9143999" cy="749165"/>
          </a:xfrm>
          <a:prstGeom prst="rect">
            <a:avLst/>
          </a:prstGeom>
          <a:noFill/>
          <a:extLst/>
        </p:spPr>
        <p:txBody>
          <a:bodyPr wrap="square" lIns="468000" tIns="107980" rIns="431919" bIns="108000" rtlCol="0" anchor="b" anchorCtr="0">
            <a:noAutofit/>
          </a:bodyPr>
          <a:lstStyle>
            <a:lvl1pPr>
              <a:defRPr lang="ja-JP" altLang="en-US" sz="2400" b="1" dirty="0" smtClean="0">
                <a:latin typeface="+mj-ea"/>
                <a:ea typeface="+mj-ea"/>
              </a:defRPr>
            </a:lvl1pPr>
          </a:lstStyle>
          <a:p>
            <a:pPr lvl="0"/>
            <a:r>
              <a:rPr lang="ja-JP" altLang="en-US" dirty="0" smtClean="0"/>
              <a:t>マスター タイトルの書式設定</a:t>
            </a:r>
          </a:p>
        </p:txBody>
      </p:sp>
      <p:sp>
        <p:nvSpPr>
          <p:cNvPr id="8" name="テキスト プレースホルダー 2"/>
          <p:cNvSpPr>
            <a:spLocks noGrp="1"/>
          </p:cNvSpPr>
          <p:nvPr>
            <p:ph type="body" sz="quarter" idx="20"/>
          </p:nvPr>
        </p:nvSpPr>
        <p:spPr>
          <a:xfrm>
            <a:off x="468000" y="989477"/>
            <a:ext cx="8190225" cy="490202"/>
          </a:xfrm>
          <a:prstGeom prst="rect">
            <a:avLst/>
          </a:prstGeom>
        </p:spPr>
        <p:txBody>
          <a:bodyPr lIns="0" rIns="0"/>
          <a:lstStyle>
            <a:lvl1pPr marL="0" marR="0" indent="0" algn="l" defTabSz="685800" rtl="0" eaLnBrk="1" fontAlgn="auto" latinLnBrk="0" hangingPunct="1">
              <a:lnSpc>
                <a:spcPct val="100000"/>
              </a:lnSpc>
              <a:spcBef>
                <a:spcPts val="0"/>
              </a:spcBef>
              <a:spcAft>
                <a:spcPts val="0"/>
              </a:spcAft>
              <a:buClrTx/>
              <a:buSzTx/>
              <a:buFont typeface="Wingdings" charset="2"/>
              <a:buNone/>
              <a:tabLst/>
              <a:defRPr sz="2600">
                <a:latin typeface="+mn-ea"/>
                <a:ea typeface="+mn-ea"/>
              </a:defRPr>
            </a:lvl1pPr>
          </a:lstStyle>
          <a:p>
            <a:r>
              <a:rPr kumimoji="1" lang="ja-JP" altLang="en-US" dirty="0" smtClean="0"/>
              <a:t>マスター テキストの書式設定</a:t>
            </a:r>
          </a:p>
        </p:txBody>
      </p:sp>
      <p:sp>
        <p:nvSpPr>
          <p:cNvPr id="12"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14"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210854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c">
    <p:spTree>
      <p:nvGrpSpPr>
        <p:cNvPr id="1" name=""/>
        <p:cNvGrpSpPr/>
        <p:nvPr/>
      </p:nvGrpSpPr>
      <p:grpSpPr>
        <a:xfrm>
          <a:off x="0" y="0"/>
          <a:ext cx="0" cy="0"/>
          <a:chOff x="0" y="0"/>
          <a:chExt cx="0" cy="0"/>
        </a:xfrm>
      </p:grpSpPr>
      <p:sp>
        <p:nvSpPr>
          <p:cNvPr id="5"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8"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3230593304"/>
      </p:ext>
    </p:extLst>
  </p:cSld>
  <p:clrMapOvr>
    <a:masterClrMapping/>
  </p:clrMapOvr>
  <p:timing>
    <p:tnLst>
      <p:par>
        <p:cTn id="1" dur="indefinite" restart="never" nodeType="tmRoot"/>
      </p:par>
    </p:tnLst>
  </p:timing>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in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544" y="165014"/>
            <a:ext cx="2518420" cy="863459"/>
          </a:xfrm>
          <a:prstGeom prst="rect">
            <a:avLst/>
          </a:prstGeom>
        </p:spPr>
      </p:pic>
      <p:sp>
        <p:nvSpPr>
          <p:cNvPr id="10" name="タイトル 1"/>
          <p:cNvSpPr>
            <a:spLocks noGrp="1"/>
          </p:cNvSpPr>
          <p:nvPr>
            <p:ph type="title" hasCustomPrompt="1"/>
          </p:nvPr>
        </p:nvSpPr>
        <p:spPr>
          <a:xfrm>
            <a:off x="1" y="3064074"/>
            <a:ext cx="5943600" cy="523141"/>
          </a:xfrm>
          <a:prstGeom prst="rect">
            <a:avLst/>
          </a:prstGeom>
        </p:spPr>
        <p:txBody>
          <a:bodyPr lIns="468000" rIns="0"/>
          <a:lstStyle>
            <a:lvl1pPr>
              <a:defRPr sz="2800" b="0">
                <a:latin typeface="+mn-ea"/>
                <a:ea typeface="+mn-ea"/>
              </a:defRPr>
            </a:lvl1pPr>
          </a:lstStyle>
          <a:p>
            <a:pPr lvl="0"/>
            <a:r>
              <a:rPr kumimoji="1" lang="ja-JP" altLang="en-US" dirty="0" smtClean="0"/>
              <a:t>マスター テキストの書式設定</a:t>
            </a:r>
          </a:p>
        </p:txBody>
      </p:sp>
      <p:pic>
        <p:nvPicPr>
          <p:cNvPr id="11" name="図 10"/>
          <p:cNvPicPr>
            <a:picLocks noChangeAspect="1"/>
          </p:cNvPicPr>
          <p:nvPr userDrawn="1"/>
        </p:nvPicPr>
        <p:blipFill rotWithShape="1">
          <a:blip r:embed="rId3">
            <a:extLst>
              <a:ext uri="{28A0092B-C50C-407E-A947-70E740481C1C}">
                <a14:useLocalDpi xmlns:a14="http://schemas.microsoft.com/office/drawing/2010/main" val="0"/>
              </a:ext>
            </a:extLst>
          </a:blip>
          <a:srcRect l="-2"/>
          <a:stretch/>
        </p:blipFill>
        <p:spPr>
          <a:xfrm>
            <a:off x="6105832" y="-4032"/>
            <a:ext cx="3038168" cy="6862031"/>
          </a:xfrm>
          <a:prstGeom prst="rect">
            <a:avLst/>
          </a:prstGeom>
        </p:spPr>
      </p:pic>
      <p:sp>
        <p:nvSpPr>
          <p:cNvPr id="7" name="スライド番号プレースホルダー 4"/>
          <p:cNvSpPr txBox="1">
            <a:spLocks/>
          </p:cNvSpPr>
          <p:nvPr userDrawn="1"/>
        </p:nvSpPr>
        <p:spPr>
          <a:xfrm>
            <a:off x="8613836" y="6430901"/>
            <a:ext cx="312736"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defPPr>
              <a:defRPr lang="ja-JP"/>
            </a:defPPr>
            <a:lvl1pPr algn="r" eaLnBrk="0" hangingPunct="0">
              <a:tabLst>
                <a:tab pos="568218" algn="ctr"/>
                <a:tab pos="857089" algn="l"/>
                <a:tab pos="1088820" algn="l"/>
              </a:tabLst>
              <a:defRPr kumimoji="0" sz="1100">
                <a:solidFill>
                  <a:srgbClr val="000000"/>
                </a:solidFill>
                <a:latin typeface="+mj-lt"/>
                <a:ea typeface="Meiryo UI"/>
                <a:cs typeface="Segoe UI" pitchFamily="34" charset="0"/>
              </a:defRPr>
            </a:lvl1pPr>
          </a:lstStyle>
          <a:p>
            <a:pPr lvl="0"/>
            <a:fld id="{C0A530F1-D8C6-4A93-9917-2C1FE34DC798}" type="slidenum">
              <a:rPr lang="en-US" altLang="ja-JP" smtClean="0">
                <a:latin typeface="+mn-ea"/>
                <a:ea typeface="+mn-ea"/>
                <a:cs typeface="Segoe UI" panose="020B0502040204020203" pitchFamily="34" charset="0"/>
              </a:rPr>
              <a:pPr lvl="0"/>
              <a:t>‹#›</a:t>
            </a:fld>
            <a:endParaRPr lang="en-US" altLang="ja-JP" dirty="0">
              <a:latin typeface="+mn-ea"/>
              <a:ea typeface="+mn-ea"/>
              <a:cs typeface="Segoe UI" panose="020B0502040204020203" pitchFamily="34" charset="0"/>
            </a:endParaRPr>
          </a:p>
        </p:txBody>
      </p:sp>
      <p:sp>
        <p:nvSpPr>
          <p:cNvPr id="12" name="フッター プレースホルダー 3"/>
          <p:cNvSpPr txBox="1">
            <a:spLocks/>
          </p:cNvSpPr>
          <p:nvPr userDrawn="1"/>
        </p:nvSpPr>
        <p:spPr bwMode="auto">
          <a:xfrm>
            <a:off x="7096736" y="6557529"/>
            <a:ext cx="1510029"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defPPr>
              <a:defRPr lang="ja-JP"/>
            </a:defPPr>
            <a:lvl1pPr marL="0" algn="l" defTabSz="914228" rtl="0" eaLnBrk="1" latinLnBrk="0" hangingPunct="1">
              <a:defRPr kumimoji="0" lang="en-US" altLang="ja-JP" sz="1100" kern="1200" smtClean="0">
                <a:solidFill>
                  <a:srgbClr val="000000"/>
                </a:solidFill>
                <a:latin typeface="Segoe UI"/>
                <a:ea typeface="Segoe UI" pitchFamily="34" charset="0"/>
                <a:cs typeface="Segoe UI" pitchFamily="34" charset="0"/>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r"/>
            <a:r>
              <a:rPr kumimoji="0" lang="en-US" altLang="ja-JP" sz="800" kern="1200" dirty="0" smtClean="0">
                <a:solidFill>
                  <a:srgbClr val="000000"/>
                </a:solidFill>
                <a:effectLst/>
                <a:latin typeface="+mn-ea"/>
                <a:ea typeface="+mn-ea"/>
                <a:cs typeface="Segoe UI" pitchFamily="34" charset="0"/>
              </a:rPr>
              <a:t>© 2019 Toshiba Corporation </a:t>
            </a:r>
            <a:endParaRPr kumimoji="0" lang="ja-JP" altLang="ja-JP" sz="800" kern="1200" dirty="0" smtClean="0">
              <a:solidFill>
                <a:srgbClr val="000000"/>
              </a:solidFill>
              <a:effectLst/>
              <a:latin typeface="+mn-ea"/>
              <a:ea typeface="+mn-ea"/>
              <a:cs typeface="Segoe UI" pitchFamily="34" charset="0"/>
            </a:endParaRPr>
          </a:p>
        </p:txBody>
      </p:sp>
    </p:spTree>
    <p:extLst>
      <p:ext uri="{BB962C8B-B14F-4D97-AF65-F5344CB8AC3E}">
        <p14:creationId xmlns:p14="http://schemas.microsoft.com/office/powerpoint/2010/main" val="233793921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5634291"/>
      </p:ext>
    </p:extLst>
  </p:cSld>
  <p:clrMap bg1="lt1" tx1="dk1" bg2="lt2" tx2="dk2" accent1="accent1" accent2="accent2" accent3="accent3" accent4="accent4" accent5="accent5" accent6="accent6" hlink="hlink" folHlink="folHlink"/>
  <p:sldLayoutIdLst>
    <p:sldLayoutId id="2147483849" r:id="rId1"/>
    <p:sldLayoutId id="2147483831" r:id="rId2"/>
    <p:sldLayoutId id="2147483846" r:id="rId3"/>
    <p:sldLayoutId id="2147483847" r:id="rId4"/>
    <p:sldLayoutId id="2147483837" r:id="rId5"/>
    <p:sldLayoutId id="2147483838" r:id="rId6"/>
    <p:sldLayoutId id="2147483835" r:id="rId7"/>
    <p:sldLayoutId id="2147483850" r:id="rId8"/>
    <p:sldLayoutId id="2147483845" r:id="rId9"/>
    <p:sldLayoutId id="2147483852" r:id="rId10"/>
  </p:sldLayoutIdLst>
  <p:timing>
    <p:tnLst>
      <p:par>
        <p:cTn id="1" dur="indefinite" restart="never" nodeType="tmRoot"/>
      </p:par>
    </p:tnLst>
  </p:timing>
  <p:hf sldNum="0" hdr="0" dt="0"/>
  <p:txStyles>
    <p:titleStyle>
      <a:lvl1pPr algn="l" defTabSz="685800" rtl="0" eaLnBrk="1" latinLnBrk="0" hangingPunct="1">
        <a:lnSpc>
          <a:spcPct val="90000"/>
        </a:lnSpc>
        <a:spcBef>
          <a:spcPct val="0"/>
        </a:spcBef>
        <a:buNone/>
        <a:defRPr kumimoji="1" lang="ja-JP" altLang="en-US" sz="26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charset="2"/>
        <a:buNone/>
        <a:defRPr kumimoji="1" lang="ja-JP" altLang="en-US" sz="2800" kern="1200" smtClean="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lang="ja-JP" altLang="en-US"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 orient="horz" pos="4042" userDrawn="1">
          <p15:clr>
            <a:srgbClr val="5ACBF0"/>
          </p15:clr>
        </p15:guide>
        <p15:guide id="8" pos="5465" userDrawn="1">
          <p15:clr>
            <a:srgbClr val="5ACBF0"/>
          </p15:clr>
        </p15:guide>
        <p15:guide id="9" pos="295" userDrawn="1">
          <p15:clr>
            <a:srgbClr val="5ACBF0"/>
          </p15:clr>
        </p15:guide>
        <p15:guide id="10" pos="2880" userDrawn="1">
          <p15:clr>
            <a:srgbClr val="5ACBF0"/>
          </p15:clr>
        </p15:guide>
        <p15:guide id="11" orient="horz" pos="459"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kouki1.hama@toshiba.co.jp"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slideshare.net/ShaneCoughlan3/giving-everyone-access-to-open-source-best-practices-the-openchain-curriculum" TargetMode="External"/><Relationship Id="rId2" Type="http://schemas.openxmlformats.org/officeDocument/2006/relationships/hyperlink" Target="https://www.openchain.org/"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www.slideshare.net/ShaneCoughlan3/giving-everyone-access-to-open-source-best-practices-the-openchain-curriculum" TargetMode="External"/><Relationship Id="rId2" Type="http://schemas.openxmlformats.org/officeDocument/2006/relationships/hyperlink" Target="https://www.openchain.org/"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s://lists.linuxfoundation.org/mailman/private/openchain-japan-wg/attachments/20190510/f0fdae60/attachment.pdf" TargetMode="External"/><Relationship Id="rId2" Type="http://schemas.openxmlformats.org/officeDocument/2006/relationships/hyperlink" Target="mailto:Openchain-japan-wg@lists.linuxfoundation.org" TargetMode="External"/><Relationship Id="rId1" Type="http://schemas.openxmlformats.org/officeDocument/2006/relationships/slideLayout" Target="../slideLayouts/slideLayout6.xml"/><Relationship Id="rId4" Type="http://schemas.openxmlformats.org/officeDocument/2006/relationships/hyperlink" Target="https://wiki.linuxfoundation.org/_media/openchain/036_oss_tooling_20190506_fossology_and_sw360_updates_04.pdf"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lists.linuxfoundation.org/mailman/private/openchain-japan-wg/attachments/20190510/f0fdae60/attachment.pdf" TargetMode="External"/><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s://lists.linuxfoundation.org/mailman/private/openchain-japan-wg/attachments/20190510/f0fdae60/attachment.pdf" TargetMode="Externa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s://wiki.linuxfoundation.org/openchain/minutes" TargetMode="External"/><Relationship Id="rId2" Type="http://schemas.openxmlformats.org/officeDocument/2006/relationships/hyperlink" Target="https://wiki.linuxfoundation.org/openchain/jwg_tooling_sg_page" TargetMode="Externa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hyperlink" Target="https://github.com/doubleopen-project/doubleopen-publications/blob/master/publication.md#double-open-landscape-survey" TargetMode="Externa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hyperlink" Target="https://github.com/sw360/sw360bdpImportService" TargetMode="External"/><Relationship Id="rId2" Type="http://schemas.openxmlformats.org/officeDocument/2006/relationships/hyperlink" Target="https://github.com/sw360/sw360vagrant/issues/9" TargetMode="Externa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s://github.com/sw360/sw360bdpImportService" TargetMode="External"/><Relationship Id="rId2" Type="http://schemas.openxmlformats.org/officeDocument/2006/relationships/hyperlink" Target="https://github.com/sw360/sw360vagrant/issues/9"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hyperlink" Target="https://github.com/eclipse/sw360/wiki/User-Vulnerability-Management" TargetMode="Externa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hyperlink" Target="https://github.com/eclipse/sw360/wiki/User-Vulnerability-Management" TargetMode="Externa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hyperlink" Target="https://ossalsjp19.sched.com/event/OVtF/using-sw360-for-oss-complience-management-process-kouki-hama-toshiba"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qiita.com/K-Hama/items/90a6105a16400ce3e718" TargetMode="External"/><Relationship Id="rId7" Type="http://schemas.openxmlformats.org/officeDocument/2006/relationships/hyperlink" Target="https://accounts.eclipse.org/mailing-list/sw360-users" TargetMode="External"/><Relationship Id="rId2" Type="http://schemas.openxmlformats.org/officeDocument/2006/relationships/hyperlink" Target="https://elinux.org/images/3/31/SW360-JapanTechnicalJamboree67-2.pdf" TargetMode="External"/><Relationship Id="rId1" Type="http://schemas.openxmlformats.org/officeDocument/2006/relationships/slideLayout" Target="../slideLayouts/slideLayout7.xml"/><Relationship Id="rId6" Type="http://schemas.openxmlformats.org/officeDocument/2006/relationships/hyperlink" Target="https://accounts.eclipse.org/mailing-list/sw360-dev" TargetMode="External"/><Relationship Id="rId5" Type="http://schemas.openxmlformats.org/officeDocument/2006/relationships/hyperlink" Target="https://github.com/eclipse/sw360" TargetMode="External"/><Relationship Id="rId4" Type="http://schemas.openxmlformats.org/officeDocument/2006/relationships/hyperlink" Target="https://qiita.com/K-Hama/items/c66d9becf9aeb8f8863e"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s://qiita.com/K-Hama/items/90a6105a16400ce3e718" TargetMode="External"/><Relationship Id="rId7" Type="http://schemas.openxmlformats.org/officeDocument/2006/relationships/hyperlink" Target="https://accounts.eclipse.org/mailing-list/sw360-users" TargetMode="External"/><Relationship Id="rId2" Type="http://schemas.openxmlformats.org/officeDocument/2006/relationships/hyperlink" Target="https://elinux.org/images/3/31/SW360-JapanTechnicalJamboree67-2.pdf" TargetMode="External"/><Relationship Id="rId1" Type="http://schemas.openxmlformats.org/officeDocument/2006/relationships/slideLayout" Target="../slideLayouts/slideLayout7.xml"/><Relationship Id="rId6" Type="http://schemas.openxmlformats.org/officeDocument/2006/relationships/hyperlink" Target="https://accounts.eclipse.org/mailing-list/sw360-dev" TargetMode="External"/><Relationship Id="rId5" Type="http://schemas.openxmlformats.org/officeDocument/2006/relationships/hyperlink" Target="https://github.com/eclipse/sw360" TargetMode="External"/><Relationship Id="rId4" Type="http://schemas.openxmlformats.org/officeDocument/2006/relationships/hyperlink" Target="https://qiita.com/K-Hama/items/c66d9becf9aeb8f8863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6"/>
          </p:nvPr>
        </p:nvSpPr>
        <p:spPr>
          <a:xfrm>
            <a:off x="0" y="5548274"/>
            <a:ext cx="3099335" cy="1118659"/>
          </a:xfrm>
        </p:spPr>
        <p:txBody>
          <a:bodyPr/>
          <a:lstStyle/>
          <a:p>
            <a:r>
              <a:rPr lang="ja-JP" altLang="en-US" sz="1400" dirty="0" smtClean="0"/>
              <a:t>株式会社 東芝　研究開発本部</a:t>
            </a:r>
            <a:endParaRPr lang="en-US" altLang="ja-JP" sz="1400" dirty="0" smtClean="0"/>
          </a:p>
          <a:p>
            <a:r>
              <a:rPr lang="ja-JP" altLang="en-US" sz="1400" dirty="0" smtClean="0"/>
              <a:t>ソフトウェア技術センター　</a:t>
            </a:r>
            <a:endParaRPr lang="en-US" altLang="ja-JP" sz="1400" dirty="0" smtClean="0"/>
          </a:p>
          <a:p>
            <a:r>
              <a:rPr lang="ja-JP" altLang="en-US" sz="1400" dirty="0" smtClean="0"/>
              <a:t>オープンソース技術部　浜　功樹 </a:t>
            </a:r>
            <a:r>
              <a:rPr lang="en-US" altLang="ja-JP" sz="1400" dirty="0" smtClean="0">
                <a:hlinkClick r:id="rId2"/>
              </a:rPr>
              <a:t>kouki1.hama@toshiba.co.jp</a:t>
            </a:r>
            <a:endParaRPr lang="en-US" altLang="ja-JP" sz="1400" dirty="0"/>
          </a:p>
        </p:txBody>
      </p:sp>
      <p:sp>
        <p:nvSpPr>
          <p:cNvPr id="2" name="テキスト プレースホルダー 1"/>
          <p:cNvSpPr>
            <a:spLocks noGrp="1"/>
          </p:cNvSpPr>
          <p:nvPr>
            <p:ph type="body" sz="quarter" idx="18"/>
          </p:nvPr>
        </p:nvSpPr>
        <p:spPr>
          <a:xfrm>
            <a:off x="468313" y="728663"/>
            <a:ext cx="6984360" cy="365577"/>
          </a:xfrm>
        </p:spPr>
        <p:txBody>
          <a:bodyPr/>
          <a:lstStyle/>
          <a:p>
            <a:r>
              <a:rPr lang="en-US" altLang="ja-JP" dirty="0" smtClean="0"/>
              <a:t>JapanTechnicalJamboree69</a:t>
            </a:r>
            <a:endParaRPr lang="en-US" altLang="ja-JP" dirty="0"/>
          </a:p>
        </p:txBody>
      </p:sp>
      <p:sp>
        <p:nvSpPr>
          <p:cNvPr id="18" name="タイトル 17"/>
          <p:cNvSpPr>
            <a:spLocks noGrp="1"/>
          </p:cNvSpPr>
          <p:nvPr>
            <p:ph type="title"/>
          </p:nvPr>
        </p:nvSpPr>
        <p:spPr>
          <a:xfrm>
            <a:off x="468312" y="1401496"/>
            <a:ext cx="7241523" cy="540000"/>
          </a:xfrm>
          <a:prstGeom prst="rect">
            <a:avLst/>
          </a:prstGeom>
        </p:spPr>
        <p:txBody>
          <a:bodyPr/>
          <a:lstStyle/>
          <a:p>
            <a:r>
              <a:rPr lang="en-US" altLang="ja-JP" dirty="0"/>
              <a:t>OpenChain</a:t>
            </a:r>
            <a:r>
              <a:rPr lang="ja-JP" altLang="ja-JP" dirty="0"/>
              <a:t>仕様の活用を視野に入れた</a:t>
            </a:r>
            <a:r>
              <a:rPr lang="en-US" altLang="ja-JP" dirty="0"/>
              <a:t>SW360</a:t>
            </a:r>
            <a:r>
              <a:rPr lang="ja-JP" altLang="ja-JP" dirty="0"/>
              <a:t>運用に</a:t>
            </a:r>
            <a:r>
              <a:rPr lang="ja-JP" altLang="ja-JP" dirty="0" smtClean="0"/>
              <a:t>ついて</a:t>
            </a:r>
            <a:r>
              <a:rPr lang="en-US" altLang="ja-JP" dirty="0" smtClean="0"/>
              <a:t/>
            </a:r>
            <a:br>
              <a:rPr lang="en-US" altLang="ja-JP" dirty="0" smtClean="0"/>
            </a:br>
            <a:r>
              <a:rPr lang="en-US" altLang="ja-JP" dirty="0" smtClean="0"/>
              <a:t/>
            </a:r>
            <a:br>
              <a:rPr lang="en-US" altLang="ja-JP" dirty="0" smtClean="0"/>
            </a:br>
            <a:r>
              <a:rPr lang="en-US" altLang="ja-JP" dirty="0" smtClean="0"/>
              <a:t>How to use SW360 aimed </a:t>
            </a:r>
            <a:r>
              <a:rPr lang="en-US" altLang="ja-JP" smtClean="0"/>
              <a:t>at </a:t>
            </a:r>
            <a:r>
              <a:rPr lang="en-US" altLang="ja-JP" smtClean="0"/>
              <a:t>observing </a:t>
            </a:r>
            <a:r>
              <a:rPr lang="en-US" altLang="ja-JP" dirty="0" smtClean="0"/>
              <a:t>OpenChain specification.</a:t>
            </a:r>
            <a:endParaRPr kumimoji="1" lang="ja-JP" altLang="en-US" b="1" dirty="0"/>
          </a:p>
        </p:txBody>
      </p:sp>
      <p:sp>
        <p:nvSpPr>
          <p:cNvPr id="4" name="正方形/長方形 3"/>
          <p:cNvSpPr/>
          <p:nvPr/>
        </p:nvSpPr>
        <p:spPr>
          <a:xfrm>
            <a:off x="7014810" y="6107603"/>
            <a:ext cx="1486304" cy="369332"/>
          </a:xfrm>
          <a:prstGeom prst="rect">
            <a:avLst/>
          </a:prstGeom>
        </p:spPr>
        <p:txBody>
          <a:bodyPr wrap="none">
            <a:spAutoFit/>
          </a:bodyPr>
          <a:lstStyle/>
          <a:p>
            <a:r>
              <a:rPr lang="en-US" altLang="ja-JP" dirty="0"/>
              <a:t>2019.05.24</a:t>
            </a:r>
            <a:endParaRPr lang="ja-JP" altLang="en-US" dirty="0"/>
          </a:p>
        </p:txBody>
      </p:sp>
    </p:spTree>
    <p:extLst>
      <p:ext uri="{BB962C8B-B14F-4D97-AF65-F5344CB8AC3E}">
        <p14:creationId xmlns:p14="http://schemas.microsoft.com/office/powerpoint/2010/main" val="5959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OSS</a:t>
            </a:r>
            <a:r>
              <a:rPr lang="ja-JP" altLang="en-US" dirty="0" smtClean="0"/>
              <a:t>を利用するためのプロセス</a:t>
            </a:r>
            <a:endParaRPr kumimoji="1" lang="ja-JP" altLang="en-US" dirty="0"/>
          </a:p>
        </p:txBody>
      </p:sp>
      <p:sp>
        <p:nvSpPr>
          <p:cNvPr id="49" name="テキスト プレースホルダー 48"/>
          <p:cNvSpPr>
            <a:spLocks noGrp="1"/>
          </p:cNvSpPr>
          <p:nvPr>
            <p:ph type="body" sz="quarter" idx="19"/>
          </p:nvPr>
        </p:nvSpPr>
        <p:spPr>
          <a:xfrm>
            <a:off x="1" y="733559"/>
            <a:ext cx="9143999" cy="763625"/>
          </a:xfrm>
        </p:spPr>
        <p:txBody>
          <a:bodyPr/>
          <a:lstStyle/>
          <a:p>
            <a:r>
              <a:rPr lang="en-US" altLang="ja-JP" dirty="0" smtClean="0"/>
              <a:t>Open Chain </a:t>
            </a:r>
            <a:r>
              <a:rPr lang="ja-JP" altLang="en-US" dirty="0" smtClean="0"/>
              <a:t>プロセス</a:t>
            </a:r>
            <a:r>
              <a:rPr lang="ja-JP" altLang="en-US" dirty="0"/>
              <a:t>に</a:t>
            </a:r>
            <a:r>
              <a:rPr lang="ja-JP" altLang="en-US" dirty="0" smtClean="0"/>
              <a:t>準拠</a:t>
            </a:r>
            <a:endParaRPr lang="en-US" altLang="ja-JP" dirty="0"/>
          </a:p>
        </p:txBody>
      </p:sp>
      <p:sp>
        <p:nvSpPr>
          <p:cNvPr id="4" name="AutoShape 25"/>
          <p:cNvSpPr>
            <a:spLocks noChangeArrowheads="1"/>
          </p:cNvSpPr>
          <p:nvPr/>
        </p:nvSpPr>
        <p:spPr bwMode="auto">
          <a:xfrm>
            <a:off x="202926" y="3329579"/>
            <a:ext cx="142343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利用予定のソフトウェア仕様検討</a:t>
            </a:r>
            <a:r>
              <a:rPr lang="en-US" altLang="ja-JP"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企画</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 name="Straight Arrow Connector 39"/>
          <p:cNvCxnSpPr/>
          <p:nvPr/>
        </p:nvCxnSpPr>
        <p:spPr bwMode="auto">
          <a:xfrm flipV="1">
            <a:off x="1560436" y="3727343"/>
            <a:ext cx="242707" cy="1418"/>
          </a:xfrm>
          <a:prstGeom prst="straightConnector1">
            <a:avLst/>
          </a:prstGeom>
          <a:solidFill>
            <a:srgbClr val="00B8FF"/>
          </a:solidFill>
          <a:ln w="57150" cap="flat" cmpd="sng" algn="ctr">
            <a:solidFill>
              <a:schemeClr val="tx1">
                <a:lumMod val="95000"/>
                <a:lumOff val="5000"/>
              </a:schemeClr>
            </a:solidFill>
            <a:prstDash val="solid"/>
            <a:round/>
            <a:headEnd type="none" w="med" len="med"/>
            <a:tailEnd type="triangle" w="med" len="med"/>
          </a:ln>
          <a:effectLst/>
        </p:spPr>
      </p:cxnSp>
      <p:sp>
        <p:nvSpPr>
          <p:cNvPr id="6" name="Rectangle 78"/>
          <p:cNvSpPr>
            <a:spLocks noChangeArrowheads="1"/>
          </p:cNvSpPr>
          <p:nvPr/>
        </p:nvSpPr>
        <p:spPr bwMode="auto">
          <a:xfrm rot="16200000">
            <a:off x="8086777" y="2327841"/>
            <a:ext cx="344277" cy="1454145"/>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出</a:t>
            </a:r>
            <a:r>
              <a:rPr lang="ja-JP" alt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力</a:t>
            </a:r>
            <a:r>
              <a:rPr lang="en-US" sz="1200" b="1" dirty="0" err="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ソフトウェア</a:t>
            </a:r>
            <a:endParaRPr lang="en-US" sz="12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 name="Straight Arrow Connector 42"/>
          <p:cNvCxnSpPr>
            <a:endCxn id="11" idx="1"/>
          </p:cNvCxnSpPr>
          <p:nvPr/>
        </p:nvCxnSpPr>
        <p:spPr bwMode="auto">
          <a:xfrm>
            <a:off x="7023197" y="3721072"/>
            <a:ext cx="260164" cy="4559"/>
          </a:xfrm>
          <a:prstGeom prst="straightConnector1">
            <a:avLst/>
          </a:prstGeom>
          <a:solidFill>
            <a:srgbClr val="00B8FF"/>
          </a:solidFill>
          <a:ln w="57150" cap="flat" cmpd="sng" algn="ctr">
            <a:solidFill>
              <a:schemeClr val="tx1">
                <a:lumMod val="95000"/>
                <a:lumOff val="5000"/>
              </a:schemeClr>
            </a:solidFill>
            <a:prstDash val="solid"/>
            <a:round/>
            <a:headEnd type="none" w="med" len="med"/>
            <a:tailEnd type="triangle" w="med" len="med"/>
          </a:ln>
          <a:effectLst/>
        </p:spPr>
      </p:cxnSp>
      <p:sp>
        <p:nvSpPr>
          <p:cNvPr id="8" name="Rectangle 78"/>
          <p:cNvSpPr>
            <a:spLocks noChangeArrowheads="1"/>
          </p:cNvSpPr>
          <p:nvPr/>
        </p:nvSpPr>
        <p:spPr bwMode="auto">
          <a:xfrm rot="16200000">
            <a:off x="8017828" y="2871267"/>
            <a:ext cx="482174" cy="1454144"/>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sz="1200" b="1" dirty="0" err="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各種告知／表示および帰属</a:t>
            </a:r>
            <a:r>
              <a:rPr lang="ja-JP" alt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情報</a:t>
            </a:r>
            <a:endParaRPr 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Rectangle 78"/>
          <p:cNvSpPr>
            <a:spLocks noChangeArrowheads="1"/>
          </p:cNvSpPr>
          <p:nvPr/>
        </p:nvSpPr>
        <p:spPr bwMode="auto">
          <a:xfrm rot="16200000">
            <a:off x="8017829" y="3518949"/>
            <a:ext cx="482174" cy="1454145"/>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sz="12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書面による申し出</a:t>
            </a:r>
          </a:p>
          <a:p>
            <a:pPr algn="ctr" defTabSz="914228" fontAlgn="auto">
              <a:spcBef>
                <a:spcPts val="0"/>
              </a:spcBef>
              <a:spcAft>
                <a:spcPts val="0"/>
              </a:spcAft>
              <a:buFont typeface="Times New Roman" pitchFamily="16" charset="0"/>
              <a:buNone/>
              <a:defRPr/>
            </a:pPr>
            <a:r>
              <a:rPr lang="ja-JP" altLang="en-US" sz="12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Written offer</a:t>
            </a:r>
            <a:r>
              <a:rPr lang="ja-JP" altLang="en-US" sz="12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Right Brace 62"/>
          <p:cNvSpPr>
            <a:spLocks/>
          </p:cNvSpPr>
          <p:nvPr/>
        </p:nvSpPr>
        <p:spPr bwMode="auto">
          <a:xfrm rot="5400000" flipH="1">
            <a:off x="5965492" y="1913770"/>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1" name="Left Brace 76"/>
          <p:cNvSpPr/>
          <p:nvPr/>
        </p:nvSpPr>
        <p:spPr bwMode="auto">
          <a:xfrm>
            <a:off x="7283361" y="2909233"/>
            <a:ext cx="168950" cy="1632795"/>
          </a:xfrm>
          <a:prstGeom prst="leftBrace">
            <a:avLst/>
          </a:prstGeom>
          <a:ln w="12700">
            <a:headEnd type="none" w="med" len="med"/>
            <a:tailEnd type="none" w="med" len="med"/>
          </a:ln>
        </p:spPr>
        <p:style>
          <a:lnRef idx="1">
            <a:schemeClr val="dk1"/>
          </a:lnRef>
          <a:fillRef idx="0">
            <a:schemeClr val="dk1"/>
          </a:fillRef>
          <a:effectRef idx="0">
            <a:schemeClr val="dk1"/>
          </a:effectRef>
          <a:fontRef idx="minor">
            <a:schemeClr val="tx1"/>
          </a:fontRef>
        </p:style>
        <p:txBody>
          <a:bodyPr lIns="82945" tIns="41473" rIns="82945" bIns="41473"/>
          <a:lstStyle/>
          <a:p>
            <a:pPr defTabSz="414726" fontAlgn="auto">
              <a:lnSpc>
                <a:spcPct val="93000"/>
              </a:lnSpc>
              <a:spcBef>
                <a:spcPts val="0"/>
              </a:spcBef>
              <a:spcAft>
                <a:spcPts val="0"/>
              </a:spcAft>
              <a:buClr>
                <a:srgbClr val="000000"/>
              </a:buClr>
              <a:buSzPct val="100000"/>
              <a:defRPr/>
            </a:pPr>
            <a:endParaRPr 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Rectangle 78"/>
          <p:cNvSpPr>
            <a:spLocks noChangeArrowheads="1"/>
          </p:cNvSpPr>
          <p:nvPr/>
        </p:nvSpPr>
        <p:spPr bwMode="auto">
          <a:xfrm>
            <a:off x="2763263" y="2889449"/>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監査</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13" name="Rectangle 78"/>
          <p:cNvSpPr>
            <a:spLocks noChangeArrowheads="1"/>
          </p:cNvSpPr>
          <p:nvPr/>
        </p:nvSpPr>
        <p:spPr bwMode="auto">
          <a:xfrm>
            <a:off x="3228735" y="2889449"/>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問題の解決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14" name="Rectangle 78"/>
          <p:cNvSpPr>
            <a:spLocks noChangeArrowheads="1"/>
          </p:cNvSpPr>
          <p:nvPr/>
        </p:nvSpPr>
        <p:spPr bwMode="auto">
          <a:xfrm>
            <a:off x="3694207" y="2889449"/>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15" name="Rectangle 78"/>
          <p:cNvSpPr>
            <a:spLocks noChangeArrowheads="1"/>
          </p:cNvSpPr>
          <p:nvPr/>
        </p:nvSpPr>
        <p:spPr bwMode="auto">
          <a:xfrm>
            <a:off x="4159678" y="2889449"/>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16" name="Rectangle 78"/>
          <p:cNvSpPr>
            <a:spLocks noChangeArrowheads="1"/>
          </p:cNvSpPr>
          <p:nvPr/>
        </p:nvSpPr>
        <p:spPr bwMode="auto">
          <a:xfrm>
            <a:off x="4625150" y="2889449"/>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7" name="Rectangle 78"/>
          <p:cNvSpPr>
            <a:spLocks noChangeArrowheads="1"/>
          </p:cNvSpPr>
          <p:nvPr/>
        </p:nvSpPr>
        <p:spPr bwMode="auto">
          <a:xfrm>
            <a:off x="5090622" y="2889449"/>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8" name="Rectangle 78"/>
          <p:cNvSpPr>
            <a:spLocks noChangeArrowheads="1"/>
          </p:cNvSpPr>
          <p:nvPr/>
        </p:nvSpPr>
        <p:spPr bwMode="auto">
          <a:xfrm>
            <a:off x="5556094" y="2889449"/>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9" name="Rectangle 78"/>
          <p:cNvSpPr>
            <a:spLocks noChangeArrowheads="1"/>
          </p:cNvSpPr>
          <p:nvPr/>
        </p:nvSpPr>
        <p:spPr bwMode="auto">
          <a:xfrm>
            <a:off x="6021565" y="2889449"/>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20" name="Rectangle 78"/>
          <p:cNvSpPr>
            <a:spLocks noChangeArrowheads="1"/>
          </p:cNvSpPr>
          <p:nvPr/>
        </p:nvSpPr>
        <p:spPr bwMode="auto">
          <a:xfrm>
            <a:off x="2297792" y="2889449"/>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Rectangle 78"/>
          <p:cNvSpPr>
            <a:spLocks noChangeArrowheads="1"/>
          </p:cNvSpPr>
          <p:nvPr/>
        </p:nvSpPr>
        <p:spPr bwMode="auto">
          <a:xfrm>
            <a:off x="6487035" y="2889449"/>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2" name="テキスト ボックス 21"/>
          <p:cNvSpPr txBox="1"/>
          <p:nvPr/>
        </p:nvSpPr>
        <p:spPr>
          <a:xfrm>
            <a:off x="337278" y="5928978"/>
            <a:ext cx="6340197" cy="769441"/>
          </a:xfrm>
          <a:prstGeom prst="rect">
            <a:avLst/>
          </a:prstGeom>
          <a:noFill/>
        </p:spPr>
        <p:txBody>
          <a:bodyPr wrap="none" rtlCol="0">
            <a:spAutoFit/>
          </a:bodyPr>
          <a:lstStyle/>
          <a:p>
            <a:pPr defTabSz="914228" fontAlgn="auto">
              <a:spcBef>
                <a:spcPts val="0"/>
              </a:spcBef>
              <a:spcAft>
                <a:spcPts val="0"/>
              </a:spcAft>
            </a:pPr>
            <a:r>
              <a:rPr lang="ja-JP" altLang="en-US" sz="1400" b="1" dirty="0" smtClean="0">
                <a:solidFill>
                  <a:srgbClr val="000000"/>
                </a:solidFill>
                <a:latin typeface="segoe ui"/>
                <a:ea typeface="Meiryo UI"/>
              </a:rPr>
              <a:t>参考： </a:t>
            </a:r>
            <a:r>
              <a:rPr lang="en-US" altLang="ja-JP" sz="800" b="1" dirty="0" smtClean="0">
                <a:solidFill>
                  <a:srgbClr val="000000"/>
                </a:solidFill>
                <a:latin typeface="segoe ui"/>
                <a:ea typeface="Meiryo UI"/>
                <a:hlinkClick r:id="rId2"/>
              </a:rPr>
              <a:t>https://www.openchain.org</a:t>
            </a:r>
            <a:endParaRPr lang="en-US" altLang="ja-JP" sz="800" b="1" dirty="0" smtClean="0">
              <a:solidFill>
                <a:srgbClr val="000000"/>
              </a:solidFill>
              <a:latin typeface="segoe ui"/>
              <a:ea typeface="Meiryo UI"/>
            </a:endParaRPr>
          </a:p>
          <a:p>
            <a:r>
              <a:rPr lang="en-US" altLang="ja-JP" sz="800" b="1" dirty="0">
                <a:solidFill>
                  <a:srgbClr val="000000"/>
                </a:solidFill>
                <a:latin typeface="segoe ui"/>
                <a:hlinkClick r:id="rId3"/>
              </a:rPr>
              <a:t>https://</a:t>
            </a:r>
            <a:r>
              <a:rPr lang="en-US" altLang="ja-JP" sz="800" b="1" dirty="0" smtClean="0">
                <a:solidFill>
                  <a:srgbClr val="000000"/>
                </a:solidFill>
                <a:latin typeface="segoe ui"/>
                <a:hlinkClick r:id="rId3"/>
              </a:rPr>
              <a:t>www.slideshare.net/ShaneCoughlan3/giving-everyone-access-to-open-source-best-practices-the-openchain-curriculum</a:t>
            </a:r>
            <a:endParaRPr lang="en-US" altLang="ja-JP" sz="800" b="1" dirty="0" smtClean="0">
              <a:solidFill>
                <a:srgbClr val="000000"/>
              </a:solidFill>
              <a:latin typeface="segoe ui"/>
            </a:endParaRPr>
          </a:p>
          <a:p>
            <a:endParaRPr lang="en-US" altLang="ja-JP" sz="800" b="1" dirty="0" smtClean="0">
              <a:solidFill>
                <a:srgbClr val="000000"/>
              </a:solidFill>
              <a:latin typeface="segoe ui"/>
              <a:ea typeface="Meiryo UI"/>
            </a:endParaRPr>
          </a:p>
          <a:p>
            <a:r>
              <a:rPr lang="ja-JP" altLang="en-US" sz="1400" b="1" dirty="0" smtClean="0">
                <a:solidFill>
                  <a:srgbClr val="000000"/>
                </a:solidFill>
                <a:latin typeface="segoe ui"/>
                <a:ea typeface="Meiryo UI"/>
              </a:rPr>
              <a:t>備考：</a:t>
            </a:r>
            <a:r>
              <a:rPr lang="ja-JP" altLang="en-US" sz="1400" b="1" dirty="0" smtClean="0">
                <a:solidFill>
                  <a:srgbClr val="000000"/>
                </a:solidFill>
                <a:latin typeface="segoe ui"/>
              </a:rPr>
              <a:t>ステップ</a:t>
            </a:r>
            <a:r>
              <a:rPr lang="ja-JP" altLang="en-US" sz="1400" b="1" dirty="0">
                <a:solidFill>
                  <a:srgbClr val="000000"/>
                </a:solidFill>
                <a:latin typeface="segoe ui"/>
              </a:rPr>
              <a:t>①</a:t>
            </a:r>
            <a:r>
              <a:rPr lang="ja-JP" altLang="en-US" sz="1400" b="1" dirty="0" smtClean="0">
                <a:solidFill>
                  <a:srgbClr val="000000"/>
                </a:solidFill>
                <a:latin typeface="segoe ui"/>
              </a:rPr>
              <a:t>選択</a:t>
            </a:r>
            <a:r>
              <a:rPr lang="ja-JP" altLang="en-US" sz="1400" b="1" dirty="0">
                <a:solidFill>
                  <a:srgbClr val="000000"/>
                </a:solidFill>
                <a:latin typeface="segoe ui"/>
              </a:rPr>
              <a:t>を</a:t>
            </a:r>
            <a:r>
              <a:rPr lang="ja-JP" altLang="en-US" sz="1400" b="1" dirty="0" smtClean="0">
                <a:solidFill>
                  <a:srgbClr val="000000"/>
                </a:solidFill>
                <a:latin typeface="segoe ui"/>
                <a:ea typeface="Meiryo UI"/>
              </a:rPr>
              <a:t>追加</a:t>
            </a:r>
            <a:endParaRPr lang="ja-JP" altLang="en-US" sz="1400" b="1" dirty="0">
              <a:solidFill>
                <a:srgbClr val="000000"/>
              </a:solidFill>
              <a:latin typeface="segoe ui"/>
              <a:ea typeface="Meiryo UI"/>
            </a:endParaRPr>
          </a:p>
        </p:txBody>
      </p:sp>
      <p:sp>
        <p:nvSpPr>
          <p:cNvPr id="23" name="Rectangle 78"/>
          <p:cNvSpPr>
            <a:spLocks noChangeArrowheads="1"/>
          </p:cNvSpPr>
          <p:nvPr/>
        </p:nvSpPr>
        <p:spPr bwMode="auto">
          <a:xfrm>
            <a:off x="1795314" y="2889448"/>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Right Brace 62"/>
          <p:cNvSpPr>
            <a:spLocks/>
          </p:cNvSpPr>
          <p:nvPr/>
        </p:nvSpPr>
        <p:spPr bwMode="auto">
          <a:xfrm rot="5400000" flipH="1">
            <a:off x="2661559" y="1879911"/>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5" name="右大かっこ 24"/>
          <p:cNvSpPr/>
          <p:nvPr/>
        </p:nvSpPr>
        <p:spPr>
          <a:xfrm rot="5400000">
            <a:off x="4322957" y="2704324"/>
            <a:ext cx="197221" cy="5189955"/>
          </a:xfrm>
          <a:prstGeom prst="rightBracket">
            <a:avLst>
              <a:gd name="adj" fmla="val 47728"/>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228" fontAlgn="auto">
              <a:spcBef>
                <a:spcPts val="0"/>
              </a:spcBef>
              <a:spcAft>
                <a:spcPts val="0"/>
              </a:spcAft>
            </a:pPr>
            <a:endParaRPr lang="ja-JP" altLang="en-US" sz="1800">
              <a:solidFill>
                <a:srgbClr val="000000"/>
              </a:solidFill>
            </a:endParaRPr>
          </a:p>
        </p:txBody>
      </p:sp>
      <p:sp>
        <p:nvSpPr>
          <p:cNvPr id="26" name="テキスト ボックス 25"/>
          <p:cNvSpPr txBox="1"/>
          <p:nvPr/>
        </p:nvSpPr>
        <p:spPr>
          <a:xfrm>
            <a:off x="2570423" y="5382972"/>
            <a:ext cx="3435556" cy="338554"/>
          </a:xfrm>
          <a:prstGeom prst="rect">
            <a:avLst/>
          </a:prstGeom>
          <a:noFill/>
        </p:spPr>
        <p:txBody>
          <a:bodyPr wrap="none" rtlCol="0">
            <a:spAutoFit/>
          </a:bodyPr>
          <a:lstStyle/>
          <a:p>
            <a:pPr algn="r" defTabSz="914228" fontAlgn="auto">
              <a:spcBef>
                <a:spcPts val="0"/>
              </a:spcBef>
              <a:spcAft>
                <a:spcPts val="0"/>
              </a:spcAft>
            </a:pPr>
            <a:r>
              <a:rPr lang="ja-JP" altLang="en-US" sz="1600" b="1" dirty="0" smtClean="0">
                <a:solidFill>
                  <a:srgbClr val="000000"/>
                </a:solidFill>
                <a:latin typeface="Meiryo UI" pitchFamily="50" charset="-128"/>
                <a:ea typeface="Meiryo UI" pitchFamily="50" charset="-128"/>
                <a:cs typeface="Meiryo UI" pitchFamily="50" charset="-128"/>
              </a:rPr>
              <a:t>体制や運用にあわせてカスタマイズする</a:t>
            </a:r>
            <a:endParaRPr lang="en-US" altLang="ja-JP" sz="1600" b="1" dirty="0" smtClean="0">
              <a:solidFill>
                <a:srgbClr val="000000"/>
              </a:solidFill>
              <a:latin typeface="Meiryo UI" pitchFamily="50" charset="-128"/>
              <a:ea typeface="Meiryo UI" pitchFamily="50" charset="-128"/>
              <a:cs typeface="Meiryo UI" pitchFamily="50" charset="-128"/>
            </a:endParaRPr>
          </a:p>
        </p:txBody>
      </p:sp>
      <p:sp>
        <p:nvSpPr>
          <p:cNvPr id="27" name="テキスト ボックス 26"/>
          <p:cNvSpPr txBox="1"/>
          <p:nvPr/>
        </p:nvSpPr>
        <p:spPr>
          <a:xfrm>
            <a:off x="1826462" y="2837864"/>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28" name="テキスト ボックス 27"/>
          <p:cNvSpPr txBox="1"/>
          <p:nvPr/>
        </p:nvSpPr>
        <p:spPr>
          <a:xfrm>
            <a:off x="2354280" y="2849725"/>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29" name="テキスト ボックス 28"/>
          <p:cNvSpPr txBox="1"/>
          <p:nvPr/>
        </p:nvSpPr>
        <p:spPr>
          <a:xfrm>
            <a:off x="2800478" y="2849725"/>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30" name="テキスト ボックス 29"/>
          <p:cNvSpPr txBox="1"/>
          <p:nvPr/>
        </p:nvSpPr>
        <p:spPr>
          <a:xfrm>
            <a:off x="3246676" y="2849725"/>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31" name="テキスト ボックス 30"/>
          <p:cNvSpPr txBox="1"/>
          <p:nvPr/>
        </p:nvSpPr>
        <p:spPr>
          <a:xfrm>
            <a:off x="3692874" y="2849725"/>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32" name="テキスト ボックス 31"/>
          <p:cNvSpPr txBox="1"/>
          <p:nvPr/>
        </p:nvSpPr>
        <p:spPr>
          <a:xfrm>
            <a:off x="4174241" y="2849725"/>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33" name="テキスト ボックス 32"/>
          <p:cNvSpPr txBox="1"/>
          <p:nvPr/>
        </p:nvSpPr>
        <p:spPr>
          <a:xfrm>
            <a:off x="4643885" y="2849725"/>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34" name="テキスト ボックス 33"/>
          <p:cNvSpPr txBox="1"/>
          <p:nvPr/>
        </p:nvSpPr>
        <p:spPr>
          <a:xfrm>
            <a:off x="5101806" y="2849725"/>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35" name="テキスト ボックス 34"/>
          <p:cNvSpPr txBox="1"/>
          <p:nvPr/>
        </p:nvSpPr>
        <p:spPr>
          <a:xfrm>
            <a:off x="5571450" y="2849725"/>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36" name="テキスト ボックス 35"/>
          <p:cNvSpPr txBox="1"/>
          <p:nvPr/>
        </p:nvSpPr>
        <p:spPr>
          <a:xfrm>
            <a:off x="6041094" y="2849725"/>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37" name="テキスト ボックス 36"/>
          <p:cNvSpPr txBox="1"/>
          <p:nvPr/>
        </p:nvSpPr>
        <p:spPr>
          <a:xfrm>
            <a:off x="6510738" y="2849725"/>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38" name="Right Brace 62"/>
          <p:cNvSpPr>
            <a:spLocks/>
          </p:cNvSpPr>
          <p:nvPr/>
        </p:nvSpPr>
        <p:spPr bwMode="auto">
          <a:xfrm rot="5400000" flipH="1">
            <a:off x="4319050" y="2095359"/>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9" name="額縁 38"/>
          <p:cNvSpPr/>
          <p:nvPr/>
        </p:nvSpPr>
        <p:spPr>
          <a:xfrm>
            <a:off x="2034211" y="2265755"/>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40" name="額縁 39"/>
          <p:cNvSpPr/>
          <p:nvPr/>
        </p:nvSpPr>
        <p:spPr>
          <a:xfrm>
            <a:off x="3746561" y="2265755"/>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41" name="額縁 40"/>
          <p:cNvSpPr/>
          <p:nvPr/>
        </p:nvSpPr>
        <p:spPr>
          <a:xfrm>
            <a:off x="5343654" y="2265755"/>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42" name="額縁 41"/>
          <p:cNvSpPr/>
          <p:nvPr/>
        </p:nvSpPr>
        <p:spPr>
          <a:xfrm>
            <a:off x="285766" y="2265755"/>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cxnSp>
        <p:nvCxnSpPr>
          <p:cNvPr id="43" name="直線矢印コネクタ 42"/>
          <p:cNvCxnSpPr/>
          <p:nvPr/>
        </p:nvCxnSpPr>
        <p:spPr>
          <a:xfrm flipH="1" flipV="1">
            <a:off x="2052139" y="4518582"/>
            <a:ext cx="14135" cy="21753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041278" y="4736119"/>
            <a:ext cx="144048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flipH="1" flipV="1">
            <a:off x="3469815" y="4565474"/>
            <a:ext cx="1" cy="19174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24"/>
          <p:cNvSpPr txBox="1">
            <a:spLocks noChangeArrowheads="1"/>
          </p:cNvSpPr>
          <p:nvPr/>
        </p:nvSpPr>
        <p:spPr bwMode="auto">
          <a:xfrm>
            <a:off x="2129923" y="5011733"/>
            <a:ext cx="1299578" cy="276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defTabSz="914228" fontAlgn="auto">
              <a:spcBef>
                <a:spcPts val="0"/>
              </a:spcBef>
              <a:spcAft>
                <a:spcPts val="0"/>
              </a:spcAft>
              <a:defRPr/>
            </a:pPr>
            <a:r>
              <a:rPr lang="ja-JP" alt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設計部・開発部</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TextBox 24"/>
          <p:cNvSpPr txBox="1">
            <a:spLocks noChangeArrowheads="1"/>
          </p:cNvSpPr>
          <p:nvPr/>
        </p:nvSpPr>
        <p:spPr bwMode="auto">
          <a:xfrm>
            <a:off x="3782793" y="5011733"/>
            <a:ext cx="1206265" cy="276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defTabSz="914228" fontAlgn="auto">
              <a:spcBef>
                <a:spcPts val="0"/>
              </a:spcBef>
              <a:spcAft>
                <a:spcPts val="0"/>
              </a:spcAft>
              <a:defRPr/>
            </a:pPr>
            <a:r>
              <a:rPr lang="ja-JP" alt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認定会議</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TextBox 24"/>
          <p:cNvSpPr txBox="1">
            <a:spLocks noChangeArrowheads="1"/>
          </p:cNvSpPr>
          <p:nvPr/>
        </p:nvSpPr>
        <p:spPr bwMode="auto">
          <a:xfrm>
            <a:off x="5189829" y="5011733"/>
            <a:ext cx="1669975" cy="276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defTabSz="914228" fontAlgn="auto">
              <a:spcBef>
                <a:spcPts val="0"/>
              </a:spcBef>
              <a:spcAft>
                <a:spcPts val="0"/>
              </a:spcAft>
              <a:defRPr/>
            </a:pPr>
            <a:r>
              <a:rPr lang="ja-JP" alt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製造部・品質保証部</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283361" y="5721526"/>
            <a:ext cx="1186871" cy="369332"/>
          </a:xfrm>
          <a:prstGeom prst="rect">
            <a:avLst/>
          </a:prstGeom>
          <a:noFill/>
        </p:spPr>
        <p:txBody>
          <a:bodyPr wrap="square" rtlCol="0">
            <a:spAutoFit/>
          </a:bodyPr>
          <a:lstStyle/>
          <a:p>
            <a:r>
              <a:rPr kumimoji="1" lang="en-US" altLang="ja-JP" dirty="0" smtClean="0">
                <a:solidFill>
                  <a:srgbClr val="FF0000"/>
                </a:solidFill>
              </a:rPr>
              <a:t>1.2</a:t>
            </a:r>
            <a:r>
              <a:rPr kumimoji="1" lang="ja-JP" altLang="en-US" dirty="0" smtClean="0">
                <a:solidFill>
                  <a:srgbClr val="FF0000"/>
                </a:solidFill>
              </a:rPr>
              <a:t>準拠</a:t>
            </a:r>
            <a:endParaRPr kumimoji="1" lang="ja-JP" altLang="en-US" dirty="0">
              <a:solidFill>
                <a:srgbClr val="FF0000"/>
              </a:solidFill>
            </a:endParaRPr>
          </a:p>
        </p:txBody>
      </p:sp>
    </p:spTree>
    <p:extLst>
      <p:ext uri="{BB962C8B-B14F-4D97-AF65-F5344CB8AC3E}">
        <p14:creationId xmlns:p14="http://schemas.microsoft.com/office/powerpoint/2010/main" val="1955302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Example OSS Using Process</a:t>
            </a:r>
            <a:endParaRPr kumimoji="1" lang="ja-JP" altLang="en-US" dirty="0"/>
          </a:p>
        </p:txBody>
      </p:sp>
      <p:sp>
        <p:nvSpPr>
          <p:cNvPr id="49" name="テキスト プレースホルダー 48"/>
          <p:cNvSpPr>
            <a:spLocks noGrp="1"/>
          </p:cNvSpPr>
          <p:nvPr>
            <p:ph type="body" sz="quarter" idx="19"/>
          </p:nvPr>
        </p:nvSpPr>
        <p:spPr>
          <a:xfrm>
            <a:off x="1" y="733559"/>
            <a:ext cx="9143999" cy="763625"/>
          </a:xfrm>
        </p:spPr>
        <p:txBody>
          <a:bodyPr/>
          <a:lstStyle/>
          <a:p>
            <a:r>
              <a:rPr lang="en-US" altLang="ja-JP" dirty="0" smtClean="0"/>
              <a:t>Apply for Open Chain Processing</a:t>
            </a:r>
          </a:p>
        </p:txBody>
      </p:sp>
      <p:sp>
        <p:nvSpPr>
          <p:cNvPr id="4" name="AutoShape 25"/>
          <p:cNvSpPr>
            <a:spLocks noChangeArrowheads="1"/>
          </p:cNvSpPr>
          <p:nvPr/>
        </p:nvSpPr>
        <p:spPr bwMode="auto">
          <a:xfrm>
            <a:off x="123860" y="3289878"/>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 name="Rectangle 78"/>
          <p:cNvSpPr>
            <a:spLocks noChangeArrowheads="1"/>
          </p:cNvSpPr>
          <p:nvPr/>
        </p:nvSpPr>
        <p:spPr bwMode="auto">
          <a:xfrm rot="16200000">
            <a:off x="8008194" y="2249257"/>
            <a:ext cx="501444" cy="1454145"/>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sz="1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Outgoing Software</a:t>
            </a:r>
            <a:endParaRPr lang="en-US" sz="12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 name="Straight Arrow Connector 42"/>
          <p:cNvCxnSpPr>
            <a:endCxn id="11" idx="1"/>
          </p:cNvCxnSpPr>
          <p:nvPr/>
        </p:nvCxnSpPr>
        <p:spPr bwMode="auto">
          <a:xfrm>
            <a:off x="7023197" y="3721072"/>
            <a:ext cx="260164" cy="4559"/>
          </a:xfrm>
          <a:prstGeom prst="straightConnector1">
            <a:avLst/>
          </a:prstGeom>
          <a:solidFill>
            <a:srgbClr val="00B8FF"/>
          </a:solidFill>
          <a:ln w="57150" cap="flat" cmpd="sng" algn="ctr">
            <a:solidFill>
              <a:schemeClr val="tx1">
                <a:lumMod val="95000"/>
                <a:lumOff val="5000"/>
              </a:schemeClr>
            </a:solidFill>
            <a:prstDash val="solid"/>
            <a:round/>
            <a:headEnd type="none" w="med" len="med"/>
            <a:tailEnd type="triangle" w="med" len="med"/>
          </a:ln>
          <a:effectLst/>
        </p:spPr>
      </p:cxnSp>
      <p:sp>
        <p:nvSpPr>
          <p:cNvPr id="8" name="Rectangle 78"/>
          <p:cNvSpPr>
            <a:spLocks noChangeArrowheads="1"/>
          </p:cNvSpPr>
          <p:nvPr/>
        </p:nvSpPr>
        <p:spPr bwMode="auto">
          <a:xfrm rot="16200000">
            <a:off x="8017828" y="2871267"/>
            <a:ext cx="482174" cy="1454144"/>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sz="1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Notices &amp;</a:t>
            </a:r>
          </a:p>
          <a:p>
            <a:pPr algn="ctr" defTabSz="914228" fontAlgn="auto">
              <a:spcBef>
                <a:spcPts val="0"/>
              </a:spcBef>
              <a:spcAft>
                <a:spcPts val="0"/>
              </a:spcAft>
              <a:buFont typeface="Times New Roman" pitchFamily="16" charset="0"/>
              <a:buNone/>
              <a:defRPr/>
            </a:pPr>
            <a:r>
              <a:rPr lang="en-US" sz="1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Attribution</a:t>
            </a:r>
            <a:endParaRPr 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Rectangle 78"/>
          <p:cNvSpPr>
            <a:spLocks noChangeArrowheads="1"/>
          </p:cNvSpPr>
          <p:nvPr/>
        </p:nvSpPr>
        <p:spPr bwMode="auto">
          <a:xfrm rot="16200000">
            <a:off x="8113671" y="3614791"/>
            <a:ext cx="290491" cy="1454145"/>
          </a:xfrm>
          <a:prstGeom prst="rect">
            <a:avLst/>
          </a:prstGeom>
          <a:solidFill>
            <a:srgbClr val="00B050"/>
          </a:solidFill>
          <a:ln w="9525">
            <a:noFill/>
            <a:miter lim="800000"/>
            <a:headEnd/>
            <a:tailEnd/>
          </a:ln>
          <a:effectLst/>
        </p:spPr>
        <p:txBody>
          <a:bodyPr vert="eaVert" lIns="82945" tIns="41473" rIns="82945" bIns="41473"/>
          <a:lstStyle/>
          <a:p>
            <a:pPr algn="ctr" defTabSz="914228" fontAlgn="auto">
              <a:spcBef>
                <a:spcPts val="0"/>
              </a:spcBef>
              <a:spcAft>
                <a:spcPts val="0"/>
              </a:spcAft>
              <a:buFont typeface="Times New Roman" pitchFamily="16" charset="0"/>
              <a:buNone/>
              <a:defRPr/>
            </a:pPr>
            <a:r>
              <a:rPr lang="en-US" altLang="ja-JP" sz="1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Written offer</a:t>
            </a:r>
            <a:endParaRPr lang="en-US" sz="12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Right Brace 62"/>
          <p:cNvSpPr>
            <a:spLocks/>
          </p:cNvSpPr>
          <p:nvPr/>
        </p:nvSpPr>
        <p:spPr bwMode="auto">
          <a:xfrm rot="5400000" flipH="1">
            <a:off x="5965492" y="1913770"/>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1" name="Left Brace 76"/>
          <p:cNvSpPr/>
          <p:nvPr/>
        </p:nvSpPr>
        <p:spPr bwMode="auto">
          <a:xfrm>
            <a:off x="7283361" y="2909233"/>
            <a:ext cx="168950" cy="1632795"/>
          </a:xfrm>
          <a:prstGeom prst="leftBrace">
            <a:avLst/>
          </a:prstGeom>
          <a:ln w="12700">
            <a:headEnd type="none" w="med" len="med"/>
            <a:tailEnd type="none" w="med" len="med"/>
          </a:ln>
        </p:spPr>
        <p:style>
          <a:lnRef idx="1">
            <a:schemeClr val="dk1"/>
          </a:lnRef>
          <a:fillRef idx="0">
            <a:schemeClr val="dk1"/>
          </a:fillRef>
          <a:effectRef idx="0">
            <a:schemeClr val="dk1"/>
          </a:effectRef>
          <a:fontRef idx="minor">
            <a:schemeClr val="tx1"/>
          </a:fontRef>
        </p:style>
        <p:txBody>
          <a:bodyPr lIns="82945" tIns="41473" rIns="82945" bIns="41473"/>
          <a:lstStyle/>
          <a:p>
            <a:pPr defTabSz="414726" fontAlgn="auto">
              <a:lnSpc>
                <a:spcPct val="93000"/>
              </a:lnSpc>
              <a:spcBef>
                <a:spcPts val="0"/>
              </a:spcBef>
              <a:spcAft>
                <a:spcPts val="0"/>
              </a:spcAft>
              <a:buClr>
                <a:srgbClr val="000000"/>
              </a:buClr>
              <a:buSzPct val="100000"/>
              <a:defRPr/>
            </a:pPr>
            <a:endParaRPr 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114907" y="6154378"/>
            <a:ext cx="6340197" cy="646331"/>
          </a:xfrm>
          <a:prstGeom prst="rect">
            <a:avLst/>
          </a:prstGeom>
          <a:noFill/>
        </p:spPr>
        <p:txBody>
          <a:bodyPr wrap="none" rtlCol="0">
            <a:spAutoFit/>
          </a:bodyPr>
          <a:lstStyle/>
          <a:p>
            <a:pPr defTabSz="914228" fontAlgn="auto">
              <a:spcBef>
                <a:spcPts val="0"/>
              </a:spcBef>
              <a:spcAft>
                <a:spcPts val="0"/>
              </a:spcAft>
            </a:pPr>
            <a:r>
              <a:rPr lang="en-US" altLang="ja-JP" sz="1400" b="1" dirty="0" smtClean="0">
                <a:solidFill>
                  <a:srgbClr val="000000"/>
                </a:solidFill>
                <a:latin typeface="segoe ui"/>
                <a:ea typeface="Meiryo UI"/>
              </a:rPr>
              <a:t>Ref</a:t>
            </a:r>
            <a:r>
              <a:rPr lang="en-US" altLang="ja-JP" sz="1400" b="1" dirty="0">
                <a:solidFill>
                  <a:srgbClr val="000000"/>
                </a:solidFill>
                <a:latin typeface="segoe ui"/>
                <a:ea typeface="Meiryo UI"/>
              </a:rPr>
              <a:t>:</a:t>
            </a:r>
            <a:r>
              <a:rPr lang="ja-JP" altLang="en-US" sz="1400" b="1" dirty="0" smtClean="0">
                <a:solidFill>
                  <a:srgbClr val="000000"/>
                </a:solidFill>
                <a:latin typeface="segoe ui"/>
                <a:ea typeface="Meiryo UI"/>
              </a:rPr>
              <a:t> </a:t>
            </a:r>
            <a:r>
              <a:rPr lang="en-US" altLang="ja-JP" sz="800" b="1" dirty="0" smtClean="0">
                <a:solidFill>
                  <a:srgbClr val="000000"/>
                </a:solidFill>
                <a:latin typeface="segoe ui"/>
                <a:ea typeface="Meiryo UI"/>
                <a:hlinkClick r:id="rId2"/>
              </a:rPr>
              <a:t>https://www.openchain.org</a:t>
            </a:r>
            <a:endParaRPr lang="en-US" altLang="ja-JP" sz="800" b="1" dirty="0" smtClean="0">
              <a:solidFill>
                <a:srgbClr val="000000"/>
              </a:solidFill>
              <a:latin typeface="segoe ui"/>
              <a:ea typeface="Meiryo UI"/>
            </a:endParaRPr>
          </a:p>
          <a:p>
            <a:r>
              <a:rPr lang="en-US" altLang="ja-JP" sz="800" b="1" dirty="0">
                <a:solidFill>
                  <a:srgbClr val="000000"/>
                </a:solidFill>
                <a:latin typeface="segoe ui"/>
                <a:hlinkClick r:id="rId3"/>
              </a:rPr>
              <a:t>https://</a:t>
            </a:r>
            <a:r>
              <a:rPr lang="en-US" altLang="ja-JP" sz="800" b="1" dirty="0" smtClean="0">
                <a:solidFill>
                  <a:srgbClr val="000000"/>
                </a:solidFill>
                <a:latin typeface="segoe ui"/>
                <a:hlinkClick r:id="rId3"/>
              </a:rPr>
              <a:t>www.slideshare.net/ShaneCoughlan3/giving-everyone-access-to-open-source-best-practices-the-openchain-curriculum</a:t>
            </a:r>
            <a:endParaRPr lang="en-US" altLang="ja-JP" sz="800" b="1" dirty="0" smtClean="0">
              <a:solidFill>
                <a:srgbClr val="000000"/>
              </a:solidFill>
              <a:latin typeface="segoe ui"/>
            </a:endParaRPr>
          </a:p>
          <a:p>
            <a:r>
              <a:rPr lang="en-US" altLang="ja-JP" sz="1400" b="1" dirty="0" smtClean="0">
                <a:solidFill>
                  <a:srgbClr val="000000"/>
                </a:solidFill>
                <a:latin typeface="segoe ui"/>
              </a:rPr>
              <a:t>Note: Add step </a:t>
            </a:r>
            <a:r>
              <a:rPr lang="ja-JP" altLang="en-US" sz="1400" b="1" dirty="0" smtClean="0">
                <a:solidFill>
                  <a:srgbClr val="000000"/>
                </a:solidFill>
                <a:latin typeface="segoe ui"/>
              </a:rPr>
              <a:t>① </a:t>
            </a:r>
            <a:r>
              <a:rPr lang="en-US" altLang="ja-JP" sz="1400" b="1" dirty="0" smtClean="0">
                <a:solidFill>
                  <a:srgbClr val="000000"/>
                </a:solidFill>
                <a:latin typeface="segoe ui"/>
              </a:rPr>
              <a:t>Selection</a:t>
            </a:r>
            <a:endParaRPr lang="ja-JP" altLang="en-US" sz="1400" b="1" dirty="0">
              <a:solidFill>
                <a:srgbClr val="000000"/>
              </a:solidFill>
              <a:latin typeface="segoe ui"/>
              <a:ea typeface="Meiryo UI"/>
            </a:endParaRPr>
          </a:p>
        </p:txBody>
      </p:sp>
      <p:sp>
        <p:nvSpPr>
          <p:cNvPr id="24" name="Right Brace 62"/>
          <p:cNvSpPr>
            <a:spLocks/>
          </p:cNvSpPr>
          <p:nvPr/>
        </p:nvSpPr>
        <p:spPr bwMode="auto">
          <a:xfrm rot="5400000" flipH="1">
            <a:off x="2661559" y="1879911"/>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5" name="右大かっこ 24"/>
          <p:cNvSpPr/>
          <p:nvPr/>
        </p:nvSpPr>
        <p:spPr>
          <a:xfrm rot="5400000">
            <a:off x="4358072" y="3148743"/>
            <a:ext cx="197221" cy="5189955"/>
          </a:xfrm>
          <a:prstGeom prst="rightBracket">
            <a:avLst>
              <a:gd name="adj" fmla="val 47728"/>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228" fontAlgn="auto">
              <a:spcBef>
                <a:spcPts val="0"/>
              </a:spcBef>
              <a:spcAft>
                <a:spcPts val="0"/>
              </a:spcAft>
            </a:pPr>
            <a:endParaRPr lang="ja-JP" altLang="en-US" sz="1800">
              <a:solidFill>
                <a:srgbClr val="000000"/>
              </a:solidFill>
            </a:endParaRPr>
          </a:p>
        </p:txBody>
      </p:sp>
      <p:sp>
        <p:nvSpPr>
          <p:cNvPr id="26" name="テキスト ボックス 25"/>
          <p:cNvSpPr txBox="1"/>
          <p:nvPr/>
        </p:nvSpPr>
        <p:spPr>
          <a:xfrm>
            <a:off x="1225701" y="5856104"/>
            <a:ext cx="6461962" cy="338554"/>
          </a:xfrm>
          <a:prstGeom prst="rect">
            <a:avLst/>
          </a:prstGeom>
          <a:noFill/>
        </p:spPr>
        <p:txBody>
          <a:bodyPr wrap="none" rtlCol="0">
            <a:spAutoFit/>
          </a:bodyPr>
          <a:lstStyle/>
          <a:p>
            <a:pPr algn="r" defTabSz="914228" fontAlgn="auto">
              <a:spcBef>
                <a:spcPts val="0"/>
              </a:spcBef>
              <a:spcAft>
                <a:spcPts val="0"/>
              </a:spcAft>
            </a:pPr>
            <a:r>
              <a:rPr lang="en-US" altLang="ja-JP" sz="1600" b="1" dirty="0" smtClean="0">
                <a:solidFill>
                  <a:srgbClr val="000000"/>
                </a:solidFill>
                <a:latin typeface="Meiryo UI" pitchFamily="50" charset="-128"/>
                <a:ea typeface="Meiryo UI" pitchFamily="50" charset="-128"/>
                <a:cs typeface="Meiryo UI" pitchFamily="50" charset="-128"/>
              </a:rPr>
              <a:t>Example od Compliance Management End-to-End Process</a:t>
            </a:r>
          </a:p>
        </p:txBody>
      </p:sp>
      <p:sp>
        <p:nvSpPr>
          <p:cNvPr id="38" name="Right Brace 62"/>
          <p:cNvSpPr>
            <a:spLocks/>
          </p:cNvSpPr>
          <p:nvPr/>
        </p:nvSpPr>
        <p:spPr bwMode="auto">
          <a:xfrm rot="5400000" flipH="1">
            <a:off x="4319050" y="2095359"/>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1" name="額縁 40"/>
          <p:cNvSpPr/>
          <p:nvPr/>
        </p:nvSpPr>
        <p:spPr>
          <a:xfrm>
            <a:off x="5192974" y="2134032"/>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cxnSp>
        <p:nvCxnSpPr>
          <p:cNvPr id="43" name="直線矢印コネクタ 42"/>
          <p:cNvCxnSpPr/>
          <p:nvPr/>
        </p:nvCxnSpPr>
        <p:spPr>
          <a:xfrm flipH="1" flipV="1">
            <a:off x="2087254" y="4963001"/>
            <a:ext cx="14135" cy="21753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076393" y="5180538"/>
            <a:ext cx="144048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flipH="1" flipV="1">
            <a:off x="3504930" y="5009893"/>
            <a:ext cx="1" cy="19174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24"/>
          <p:cNvSpPr txBox="1">
            <a:spLocks noChangeArrowheads="1"/>
          </p:cNvSpPr>
          <p:nvPr/>
        </p:nvSpPr>
        <p:spPr bwMode="auto">
          <a:xfrm>
            <a:off x="1976426" y="5262309"/>
            <a:ext cx="1735594" cy="6463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defTabSz="914228" fontAlgn="auto">
              <a:spcBef>
                <a:spcPts val="0"/>
              </a:spcBef>
              <a:spcAft>
                <a:spcPts val="0"/>
              </a:spcAft>
              <a:defRPr/>
            </a:pPr>
            <a:r>
              <a:rPr 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Design&amp;</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defRPr/>
            </a:pPr>
            <a:r>
              <a:rPr 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Development</a:t>
            </a:r>
          </a:p>
          <a:p>
            <a:pPr algn="ctr" defTabSz="914228" fontAlgn="auto">
              <a:spcBef>
                <a:spcPts val="0"/>
              </a:spcBef>
              <a:spcAft>
                <a:spcPts val="0"/>
              </a:spcAft>
              <a:defRPr/>
            </a:pPr>
            <a:r>
              <a:rPr lang="en-US"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Department</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TextBox 24"/>
          <p:cNvSpPr txBox="1">
            <a:spLocks noChangeArrowheads="1"/>
          </p:cNvSpPr>
          <p:nvPr/>
        </p:nvSpPr>
        <p:spPr bwMode="auto">
          <a:xfrm>
            <a:off x="3760533" y="5394449"/>
            <a:ext cx="1206265" cy="4616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a:defRPr/>
            </a:pPr>
            <a:r>
              <a:rPr lang="en-US" altLang="ja-JP"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Certification meeting</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TextBox 24"/>
          <p:cNvSpPr txBox="1">
            <a:spLocks noChangeArrowheads="1"/>
          </p:cNvSpPr>
          <p:nvPr/>
        </p:nvSpPr>
        <p:spPr bwMode="auto">
          <a:xfrm>
            <a:off x="5147392" y="5071769"/>
            <a:ext cx="1669975" cy="830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kumimoji="1" sz="1000">
                <a:solidFill>
                  <a:schemeClr val="tx1"/>
                </a:solidFill>
                <a:latin typeface="Times New Roman" charset="0"/>
                <a:ea typeface="MS PGothic" charset="0"/>
                <a:cs typeface="MS PGothic" charset="0"/>
              </a:defRPr>
            </a:lvl1pPr>
            <a:lvl2pPr marL="742950" indent="-285750">
              <a:defRPr kumimoji="1" sz="1000">
                <a:solidFill>
                  <a:schemeClr val="tx1"/>
                </a:solidFill>
                <a:latin typeface="Times New Roman" charset="0"/>
                <a:ea typeface="MS PGothic" charset="0"/>
                <a:cs typeface="MS PGothic" charset="0"/>
              </a:defRPr>
            </a:lvl2pPr>
            <a:lvl3pPr marL="1143000" indent="-228600">
              <a:defRPr kumimoji="1" sz="1000">
                <a:solidFill>
                  <a:schemeClr val="tx1"/>
                </a:solidFill>
                <a:latin typeface="Times New Roman" charset="0"/>
                <a:ea typeface="MS PGothic" charset="0"/>
                <a:cs typeface="MS PGothic" charset="0"/>
              </a:defRPr>
            </a:lvl3pPr>
            <a:lvl4pPr marL="1600200" indent="-228600">
              <a:defRPr kumimoji="1" sz="1000">
                <a:solidFill>
                  <a:schemeClr val="tx1"/>
                </a:solidFill>
                <a:latin typeface="Times New Roman" charset="0"/>
                <a:ea typeface="MS PGothic" charset="0"/>
                <a:cs typeface="MS PGothic" charset="0"/>
              </a:defRPr>
            </a:lvl4pPr>
            <a:lvl5pPr marL="2057400" indent="-228600">
              <a:defRPr kumimoji="1" sz="10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kumimoji="1" sz="1000">
                <a:solidFill>
                  <a:schemeClr val="tx1"/>
                </a:solidFill>
                <a:latin typeface="Times New Roman" charset="0"/>
                <a:ea typeface="MS PGothic" charset="0"/>
                <a:cs typeface="MS PGothic" charset="0"/>
              </a:defRPr>
            </a:lvl9pPr>
          </a:lstStyle>
          <a:p>
            <a:pPr algn="ctr">
              <a:defRPr/>
            </a:pPr>
            <a:r>
              <a:rPr lang="en-US" altLang="ja-JP" sz="1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Manufacturing </a:t>
            </a:r>
            <a:r>
              <a:rPr lang="en-US" altLang="ja-JP"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Department, Quality Assurance Department</a:t>
            </a:r>
            <a:endParaRPr lang="en-US" sz="12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252431" y="5511594"/>
            <a:ext cx="1945945" cy="369332"/>
          </a:xfrm>
          <a:prstGeom prst="rect">
            <a:avLst/>
          </a:prstGeom>
          <a:noFill/>
        </p:spPr>
        <p:txBody>
          <a:bodyPr wrap="square" rtlCol="0">
            <a:spAutoFit/>
          </a:bodyPr>
          <a:lstStyle/>
          <a:p>
            <a:r>
              <a:rPr lang="en-US" altLang="ja-JP" dirty="0" smtClean="0">
                <a:solidFill>
                  <a:srgbClr val="FF0000"/>
                </a:solidFill>
              </a:rPr>
              <a:t>OpenChain 1.2</a:t>
            </a:r>
            <a:endParaRPr kumimoji="1" lang="ja-JP" altLang="en-US" dirty="0">
              <a:solidFill>
                <a:srgbClr val="FF0000"/>
              </a:solidFill>
            </a:endParaRPr>
          </a:p>
        </p:txBody>
      </p:sp>
      <p:sp>
        <p:nvSpPr>
          <p:cNvPr id="50" name="Rectangle 78"/>
          <p:cNvSpPr>
            <a:spLocks noChangeArrowheads="1"/>
          </p:cNvSpPr>
          <p:nvPr/>
        </p:nvSpPr>
        <p:spPr bwMode="auto">
          <a:xfrm>
            <a:off x="2791105"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Rectangle 78"/>
          <p:cNvSpPr>
            <a:spLocks noChangeArrowheads="1"/>
          </p:cNvSpPr>
          <p:nvPr/>
        </p:nvSpPr>
        <p:spPr bwMode="auto">
          <a:xfrm>
            <a:off x="3244060"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Rectangle 78"/>
          <p:cNvSpPr>
            <a:spLocks noChangeArrowheads="1"/>
          </p:cNvSpPr>
          <p:nvPr/>
        </p:nvSpPr>
        <p:spPr bwMode="auto">
          <a:xfrm>
            <a:off x="3687011"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Rectangle 78"/>
          <p:cNvSpPr>
            <a:spLocks noChangeArrowheads="1"/>
          </p:cNvSpPr>
          <p:nvPr/>
        </p:nvSpPr>
        <p:spPr bwMode="auto">
          <a:xfrm>
            <a:off x="4185037"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Rectangle 78"/>
          <p:cNvSpPr>
            <a:spLocks noChangeArrowheads="1"/>
          </p:cNvSpPr>
          <p:nvPr/>
        </p:nvSpPr>
        <p:spPr bwMode="auto">
          <a:xfrm>
            <a:off x="4646735"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Rectangle 78"/>
          <p:cNvSpPr>
            <a:spLocks noChangeArrowheads="1"/>
          </p:cNvSpPr>
          <p:nvPr/>
        </p:nvSpPr>
        <p:spPr bwMode="auto">
          <a:xfrm>
            <a:off x="5122242"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Rectangle 78"/>
          <p:cNvSpPr>
            <a:spLocks noChangeArrowheads="1"/>
          </p:cNvSpPr>
          <p:nvPr/>
        </p:nvSpPr>
        <p:spPr bwMode="auto">
          <a:xfrm>
            <a:off x="5606835"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Rectangle 78"/>
          <p:cNvSpPr>
            <a:spLocks noChangeArrowheads="1"/>
          </p:cNvSpPr>
          <p:nvPr/>
        </p:nvSpPr>
        <p:spPr bwMode="auto">
          <a:xfrm>
            <a:off x="6056208"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Rectangle 78"/>
          <p:cNvSpPr>
            <a:spLocks noChangeArrowheads="1"/>
          </p:cNvSpPr>
          <p:nvPr/>
        </p:nvSpPr>
        <p:spPr bwMode="auto">
          <a:xfrm>
            <a:off x="2325635"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Rectangle 78"/>
          <p:cNvSpPr>
            <a:spLocks noChangeArrowheads="1"/>
          </p:cNvSpPr>
          <p:nvPr/>
        </p:nvSpPr>
        <p:spPr bwMode="auto">
          <a:xfrm>
            <a:off x="6523765" y="296027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Rectangle 78"/>
          <p:cNvSpPr>
            <a:spLocks noChangeArrowheads="1"/>
          </p:cNvSpPr>
          <p:nvPr/>
        </p:nvSpPr>
        <p:spPr bwMode="auto">
          <a:xfrm>
            <a:off x="1823156" y="2960269"/>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1808138" y="2908685"/>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62" name="テキスト ボックス 61"/>
          <p:cNvSpPr txBox="1"/>
          <p:nvPr/>
        </p:nvSpPr>
        <p:spPr>
          <a:xfrm>
            <a:off x="2335956" y="2920546"/>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63" name="テキスト ボックス 62"/>
          <p:cNvSpPr txBox="1"/>
          <p:nvPr/>
        </p:nvSpPr>
        <p:spPr>
          <a:xfrm>
            <a:off x="2782154" y="2920546"/>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64" name="テキスト ボックス 63"/>
          <p:cNvSpPr txBox="1"/>
          <p:nvPr/>
        </p:nvSpPr>
        <p:spPr>
          <a:xfrm>
            <a:off x="3228352" y="2920546"/>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65" name="テキスト ボックス 64"/>
          <p:cNvSpPr txBox="1"/>
          <p:nvPr/>
        </p:nvSpPr>
        <p:spPr>
          <a:xfrm>
            <a:off x="3674550" y="2920546"/>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66" name="テキスト ボックス 65"/>
          <p:cNvSpPr txBox="1"/>
          <p:nvPr/>
        </p:nvSpPr>
        <p:spPr>
          <a:xfrm>
            <a:off x="4155917" y="2920546"/>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67" name="テキスト ボックス 66"/>
          <p:cNvSpPr txBox="1"/>
          <p:nvPr/>
        </p:nvSpPr>
        <p:spPr>
          <a:xfrm>
            <a:off x="4625561" y="2920546"/>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68" name="テキスト ボックス 67"/>
          <p:cNvSpPr txBox="1"/>
          <p:nvPr/>
        </p:nvSpPr>
        <p:spPr>
          <a:xfrm>
            <a:off x="5083482" y="2920546"/>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69" name="テキスト ボックス 68"/>
          <p:cNvSpPr txBox="1"/>
          <p:nvPr/>
        </p:nvSpPr>
        <p:spPr>
          <a:xfrm>
            <a:off x="5553126" y="2920546"/>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70" name="テキスト ボックス 69"/>
          <p:cNvSpPr txBox="1"/>
          <p:nvPr/>
        </p:nvSpPr>
        <p:spPr>
          <a:xfrm>
            <a:off x="6022770" y="2920546"/>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71" name="テキスト ボックス 70"/>
          <p:cNvSpPr txBox="1"/>
          <p:nvPr/>
        </p:nvSpPr>
        <p:spPr>
          <a:xfrm>
            <a:off x="6492414" y="2920546"/>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72" name="額縁 71"/>
          <p:cNvSpPr/>
          <p:nvPr/>
        </p:nvSpPr>
        <p:spPr>
          <a:xfrm>
            <a:off x="50859" y="213680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73" name="額縁 72"/>
          <p:cNvSpPr/>
          <p:nvPr/>
        </p:nvSpPr>
        <p:spPr>
          <a:xfrm>
            <a:off x="1751098" y="2136729"/>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74" name="額縁 73"/>
          <p:cNvSpPr/>
          <p:nvPr/>
        </p:nvSpPr>
        <p:spPr>
          <a:xfrm>
            <a:off x="3552668" y="2136808"/>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cxnSp>
        <p:nvCxnSpPr>
          <p:cNvPr id="75" name="Straight Arrow Connector 42"/>
          <p:cNvCxnSpPr/>
          <p:nvPr/>
        </p:nvCxnSpPr>
        <p:spPr bwMode="auto">
          <a:xfrm>
            <a:off x="1572893" y="3896085"/>
            <a:ext cx="260164" cy="4559"/>
          </a:xfrm>
          <a:prstGeom prst="straightConnector1">
            <a:avLst/>
          </a:prstGeom>
          <a:solidFill>
            <a:srgbClr val="00B8FF"/>
          </a:solidFill>
          <a:ln w="57150" cap="flat" cmpd="sng" algn="ctr">
            <a:solidFill>
              <a:schemeClr val="tx1">
                <a:lumMod val="95000"/>
                <a:lumOff val="5000"/>
              </a:schemeClr>
            </a:solidFill>
            <a:prstDash val="solid"/>
            <a:round/>
            <a:headEnd type="none" w="med" len="med"/>
            <a:tailEnd type="triangle" w="med" len="med"/>
          </a:ln>
          <a:effectLst/>
        </p:spPr>
      </p:cxnSp>
    </p:spTree>
    <p:extLst>
      <p:ext uri="{BB962C8B-B14F-4D97-AF65-F5344CB8AC3E}">
        <p14:creationId xmlns:p14="http://schemas.microsoft.com/office/powerpoint/2010/main" val="787812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環状矢印 68"/>
          <p:cNvSpPr>
            <a:spLocks/>
          </p:cNvSpPr>
          <p:nvPr/>
        </p:nvSpPr>
        <p:spPr>
          <a:xfrm rot="8106559">
            <a:off x="2612990" y="2022878"/>
            <a:ext cx="4031053" cy="4118528"/>
          </a:xfrm>
          <a:prstGeom prst="circularArrow">
            <a:avLst>
              <a:gd name="adj1" fmla="val 3843"/>
              <a:gd name="adj2" fmla="val 777183"/>
              <a:gd name="adj3" fmla="val 2519986"/>
              <a:gd name="adj4" fmla="val 3362202"/>
              <a:gd name="adj5" fmla="val 513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000000"/>
              </a:solidFill>
            </a:endParaRPr>
          </a:p>
        </p:txBody>
      </p:sp>
      <p:sp>
        <p:nvSpPr>
          <p:cNvPr id="2" name="タイトル 1"/>
          <p:cNvSpPr>
            <a:spLocks noGrp="1"/>
          </p:cNvSpPr>
          <p:nvPr>
            <p:ph type="title"/>
          </p:nvPr>
        </p:nvSpPr>
        <p:spPr/>
        <p:txBody>
          <a:bodyPr/>
          <a:lstStyle/>
          <a:p>
            <a:r>
              <a:rPr kumimoji="1" lang="en-US" altLang="ja-JP" dirty="0" smtClean="0"/>
              <a:t>OSS</a:t>
            </a:r>
            <a:r>
              <a:rPr kumimoji="1" lang="ja-JP" altLang="en-US" dirty="0" smtClean="0"/>
              <a:t>管理</a:t>
            </a:r>
            <a:r>
              <a:rPr lang="ja-JP" altLang="en-US" dirty="0" smtClean="0"/>
              <a:t>と</a:t>
            </a:r>
            <a:r>
              <a:rPr lang="en-US" altLang="ja-JP" dirty="0" smtClean="0"/>
              <a:t>SW360</a:t>
            </a:r>
            <a:endParaRPr kumimoji="1" lang="ja-JP" altLang="en-US" dirty="0"/>
          </a:p>
        </p:txBody>
      </p:sp>
      <p:sp>
        <p:nvSpPr>
          <p:cNvPr id="4" name="テキスト プレースホルダー 3"/>
          <p:cNvSpPr>
            <a:spLocks noGrp="1"/>
          </p:cNvSpPr>
          <p:nvPr/>
        </p:nvSpPr>
        <p:spPr>
          <a:xfrm>
            <a:off x="1" y="747669"/>
            <a:ext cx="9143999" cy="763625"/>
          </a:xfrm>
          <a:prstGeom prst="rect">
            <a:avLst/>
          </a:prstGeom>
          <a:solidFill>
            <a:schemeClr val="accent1"/>
          </a:solidFill>
          <a:ln>
            <a:noFill/>
          </a:ln>
        </p:spPr>
        <p:txBody>
          <a:bodyPr wrap="square" lIns="468000" tIns="180000" rIns="468000" bIns="180000" anchor="t" anchorCtr="0">
            <a:spAutoFit/>
          </a:bodyPr>
          <a:lstStyle>
            <a:lvl1pPr marL="0" indent="0" algn="ctr" defTabSz="685800" rtl="0" eaLnBrk="1" latinLnBrk="0" hangingPunct="1">
              <a:lnSpc>
                <a:spcPct val="100000"/>
              </a:lnSpc>
              <a:spcBef>
                <a:spcPts val="0"/>
              </a:spcBef>
              <a:buFont typeface="Wingdings" charset="2"/>
              <a:buNone/>
              <a:defRPr kumimoji="1" lang="ja-JP" altLang="en-US" sz="2600" b="1" kern="1200">
                <a:solidFill>
                  <a:schemeClr val="bg1"/>
                </a:solidFill>
                <a:latin typeface="+mj-ea"/>
                <a:ea typeface="+mj-ea"/>
                <a:cs typeface="Meiryo UI" panose="020B0604030504040204" pitchFamily="50" charset="-128"/>
              </a:defRPr>
            </a:lvl1pPr>
            <a:lvl2pPr marL="5143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lang="ja-JP" altLang="en-US"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en-US" altLang="ja-JP" dirty="0" smtClean="0"/>
              <a:t>OSS</a:t>
            </a:r>
            <a:r>
              <a:rPr lang="ja-JP" altLang="en-US" dirty="0" smtClean="0"/>
              <a:t>活用・管理プロセスと一体運用 </a:t>
            </a:r>
            <a:r>
              <a:rPr lang="en-US" altLang="ja-JP" dirty="0" smtClean="0"/>
              <a:t>(</a:t>
            </a:r>
            <a:r>
              <a:rPr lang="ja-JP" altLang="en-US" dirty="0" smtClean="0"/>
              <a:t>概案</a:t>
            </a:r>
            <a:r>
              <a:rPr lang="en-US" altLang="ja-JP" dirty="0" smtClean="0"/>
              <a:t>)</a:t>
            </a:r>
            <a:endParaRPr kumimoji="1" lang="ja-JP" altLang="en-US" dirty="0"/>
          </a:p>
        </p:txBody>
      </p:sp>
      <p:sp>
        <p:nvSpPr>
          <p:cNvPr id="5" name="円/楕円 4"/>
          <p:cNvSpPr/>
          <p:nvPr/>
        </p:nvSpPr>
        <p:spPr>
          <a:xfrm>
            <a:off x="3057956" y="2448798"/>
            <a:ext cx="3153193" cy="3293742"/>
          </a:xfrm>
          <a:prstGeom prst="ellipse">
            <a:avLst/>
          </a:prstGeom>
          <a:noFill/>
          <a:ln w="114300"/>
        </p:spPr>
        <p:style>
          <a:lnRef idx="2">
            <a:schemeClr val="accent2"/>
          </a:lnRef>
          <a:fillRef idx="1">
            <a:schemeClr val="lt1"/>
          </a:fillRef>
          <a:effectRef idx="0">
            <a:schemeClr val="accent2"/>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endParaRPr lang="ja-JP" altLang="en-US">
              <a:solidFill>
                <a:srgbClr val="000000"/>
              </a:solidFill>
            </a:endParaRPr>
          </a:p>
        </p:txBody>
      </p:sp>
      <p:sp>
        <p:nvSpPr>
          <p:cNvPr id="6" name="テキスト ボックス 11"/>
          <p:cNvSpPr txBox="1"/>
          <p:nvPr/>
        </p:nvSpPr>
        <p:spPr>
          <a:xfrm>
            <a:off x="3126191" y="3654432"/>
            <a:ext cx="3016961" cy="1015663"/>
          </a:xfrm>
          <a:prstGeom prst="rect">
            <a:avLst/>
          </a:prstGeom>
          <a:noFill/>
          <a:ln>
            <a:no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ctr"/>
            <a:r>
              <a:rPr lang="en-US" altLang="ja-JP" sz="2000" dirty="0" smtClean="0"/>
              <a:t>SW360</a:t>
            </a:r>
            <a:r>
              <a:rPr lang="en-US" altLang="ja-JP" sz="2000" dirty="0" smtClean="0">
                <a:solidFill>
                  <a:schemeClr val="accent2"/>
                </a:solidFill>
              </a:rPr>
              <a:t>, GitLab,</a:t>
            </a:r>
          </a:p>
          <a:p>
            <a:pPr algn="ctr"/>
            <a:r>
              <a:rPr lang="en-US" altLang="ja-JP" sz="2000" dirty="0" err="1" smtClean="0">
                <a:solidFill>
                  <a:schemeClr val="accent2"/>
                </a:solidFill>
              </a:rPr>
              <a:t>FOSSology</a:t>
            </a:r>
            <a:r>
              <a:rPr lang="en-US" altLang="ja-JP" sz="2000" dirty="0" smtClean="0">
                <a:solidFill>
                  <a:schemeClr val="accent2"/>
                </a:solidFill>
              </a:rPr>
              <a:t>,</a:t>
            </a:r>
          </a:p>
          <a:p>
            <a:pPr algn="ctr"/>
            <a:r>
              <a:rPr lang="en-US" altLang="ja-JP" sz="2000" dirty="0" smtClean="0">
                <a:solidFill>
                  <a:schemeClr val="accent2"/>
                </a:solidFill>
              </a:rPr>
              <a:t>CVE-Search ..</a:t>
            </a:r>
          </a:p>
        </p:txBody>
      </p:sp>
      <p:sp>
        <p:nvSpPr>
          <p:cNvPr id="7" name="右矢印 6"/>
          <p:cNvSpPr/>
          <p:nvPr/>
        </p:nvSpPr>
        <p:spPr>
          <a:xfrm>
            <a:off x="1744677" y="3367800"/>
            <a:ext cx="1016419" cy="435927"/>
          </a:xfrm>
          <a:prstGeom prst="rightArrow">
            <a:avLst>
              <a:gd name="adj1" fmla="val 50000"/>
              <a:gd name="adj2" fmla="val 6714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lang="ja-JP" altLang="en-US">
              <a:solidFill>
                <a:srgbClr val="FFFFFF"/>
              </a:solidFill>
            </a:endParaRPr>
          </a:p>
        </p:txBody>
      </p:sp>
      <p:sp>
        <p:nvSpPr>
          <p:cNvPr id="8" name="左矢印 7"/>
          <p:cNvSpPr/>
          <p:nvPr/>
        </p:nvSpPr>
        <p:spPr>
          <a:xfrm>
            <a:off x="1403325" y="4130302"/>
            <a:ext cx="1239597" cy="477520"/>
          </a:xfrm>
          <a:prstGeom prst="leftArrow">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lang="ja-JP" altLang="en-US">
              <a:solidFill>
                <a:srgbClr val="FFFFFF"/>
              </a:solidFill>
            </a:endParaRPr>
          </a:p>
        </p:txBody>
      </p:sp>
      <p:pic>
        <p:nvPicPr>
          <p:cNvPr id="9" name="図 8"/>
          <p:cNvPicPr>
            <a:picLocks noChangeAspect="1"/>
          </p:cNvPicPr>
          <p:nvPr/>
        </p:nvPicPr>
        <p:blipFill rotWithShape="1">
          <a:blip r:embed="rId2">
            <a:extLst>
              <a:ext uri="{BEBA8EAE-BF5A-486C-A8C5-ECC9F3942E4B}">
                <a14:imgProps xmlns:a14="http://schemas.microsoft.com/office/drawing/2010/main">
                  <a14:imgLayer r:embed="rId3">
                    <a14:imgEffect>
                      <a14:artisticPhotocopy/>
                    </a14:imgEffect>
                  </a14:imgLayer>
                </a14:imgProps>
              </a:ext>
            </a:extLst>
          </a:blip>
          <a:srcRect l="7026" t="5248" r="12827" b="8444"/>
          <a:stretch/>
        </p:blipFill>
        <p:spPr>
          <a:xfrm>
            <a:off x="1255029" y="5374852"/>
            <a:ext cx="1775545" cy="1087169"/>
          </a:xfrm>
          <a:prstGeom prst="rect">
            <a:avLst/>
          </a:prstGeom>
          <a:effectLst>
            <a:outerShdw blurRad="50800" dist="38100" dir="2700000" algn="tl" rotWithShape="0">
              <a:prstClr val="black">
                <a:alpha val="40000"/>
              </a:prstClr>
            </a:outerShdw>
          </a:effectLst>
        </p:spPr>
      </p:pic>
      <p:sp>
        <p:nvSpPr>
          <p:cNvPr id="10" name="テキスト ボックス 18"/>
          <p:cNvSpPr txBox="1"/>
          <p:nvPr/>
        </p:nvSpPr>
        <p:spPr>
          <a:xfrm>
            <a:off x="868295" y="5270551"/>
            <a:ext cx="654587"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sz="2000" dirty="0">
                <a:solidFill>
                  <a:srgbClr val="000000"/>
                </a:solidFill>
              </a:rPr>
              <a:t>顧客</a:t>
            </a:r>
          </a:p>
        </p:txBody>
      </p:sp>
      <p:sp>
        <p:nvSpPr>
          <p:cNvPr id="11" name="額縁 10"/>
          <p:cNvSpPr/>
          <p:nvPr/>
        </p:nvSpPr>
        <p:spPr>
          <a:xfrm>
            <a:off x="1508339" y="463828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12" name="額縁 11"/>
          <p:cNvSpPr/>
          <p:nvPr/>
        </p:nvSpPr>
        <p:spPr>
          <a:xfrm>
            <a:off x="6511481" y="3682201"/>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13" name="額縁 12"/>
          <p:cNvSpPr/>
          <p:nvPr/>
        </p:nvSpPr>
        <p:spPr>
          <a:xfrm>
            <a:off x="3936321" y="1773466"/>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14" name="額縁 13"/>
          <p:cNvSpPr/>
          <p:nvPr/>
        </p:nvSpPr>
        <p:spPr>
          <a:xfrm>
            <a:off x="3936321" y="5975566"/>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15" name="テキスト ボックス 25"/>
          <p:cNvSpPr txBox="1"/>
          <p:nvPr/>
        </p:nvSpPr>
        <p:spPr>
          <a:xfrm>
            <a:off x="452956" y="2999506"/>
            <a:ext cx="1319482"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sz="2000" dirty="0">
                <a:solidFill>
                  <a:srgbClr val="000000"/>
                </a:solidFill>
              </a:rPr>
              <a:t>社内</a:t>
            </a:r>
            <a:r>
              <a:rPr lang="en-US" altLang="ja-JP" sz="2000" dirty="0">
                <a:solidFill>
                  <a:srgbClr val="000000"/>
                </a:solidFill>
              </a:rPr>
              <a:t>OSS</a:t>
            </a:r>
            <a:r>
              <a:rPr lang="ja-JP" altLang="en-US" sz="2000" dirty="0">
                <a:solidFill>
                  <a:srgbClr val="000000"/>
                </a:solidFill>
              </a:rPr>
              <a:t>利用者</a:t>
            </a:r>
          </a:p>
        </p:txBody>
      </p:sp>
      <p:sp>
        <p:nvSpPr>
          <p:cNvPr id="16" name="線吹き出し 2 (枠付き) 15"/>
          <p:cNvSpPr/>
          <p:nvPr/>
        </p:nvSpPr>
        <p:spPr>
          <a:xfrm>
            <a:off x="6680602" y="4466242"/>
            <a:ext cx="2157809" cy="556178"/>
          </a:xfrm>
          <a:prstGeom prst="borderCallout2">
            <a:avLst>
              <a:gd name="adj1" fmla="val -48527"/>
              <a:gd name="adj2" fmla="val -20254"/>
              <a:gd name="adj3" fmla="val -49932"/>
              <a:gd name="adj4" fmla="val 37975"/>
              <a:gd name="adj5" fmla="val -1850"/>
              <a:gd name="adj6" fmla="val 42076"/>
            </a:avLst>
          </a:prstGeom>
          <a:ln w="76200"/>
        </p:spPr>
        <p:style>
          <a:lnRef idx="2">
            <a:schemeClr val="accent2"/>
          </a:lnRef>
          <a:fillRef idx="1">
            <a:schemeClr val="lt1"/>
          </a:fillRef>
          <a:effectRef idx="0">
            <a:schemeClr val="accent2"/>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sz="1600" dirty="0" smtClean="0"/>
              <a:t>社内に</a:t>
            </a:r>
            <a:r>
              <a:rPr lang="ja-JP" altLang="ja-JP" sz="1600" dirty="0" smtClean="0"/>
              <a:t>提供</a:t>
            </a:r>
            <a:r>
              <a:rPr lang="ja-JP" altLang="ja-JP" sz="1600" dirty="0"/>
              <a:t>する</a:t>
            </a:r>
            <a:r>
              <a:rPr lang="en-US" altLang="ja-JP" sz="1600" dirty="0"/>
              <a:t/>
            </a:r>
            <a:br>
              <a:rPr lang="en-US" altLang="ja-JP" sz="1600" dirty="0"/>
            </a:br>
            <a:r>
              <a:rPr lang="en-US" altLang="ja-JP" sz="1600" dirty="0"/>
              <a:t>OSS</a:t>
            </a:r>
            <a:r>
              <a:rPr lang="ja-JP" altLang="ja-JP" sz="1600" dirty="0"/>
              <a:t>管理サービス</a:t>
            </a:r>
            <a:endParaRPr kumimoji="1" lang="ja-JP" altLang="en-US" sz="1600" dirty="0"/>
          </a:p>
        </p:txBody>
      </p:sp>
      <p:sp>
        <p:nvSpPr>
          <p:cNvPr id="17" name="線吹き出し 2 (枠付き) 16"/>
          <p:cNvSpPr/>
          <p:nvPr/>
        </p:nvSpPr>
        <p:spPr>
          <a:xfrm>
            <a:off x="6254211" y="5624494"/>
            <a:ext cx="2515383" cy="540823"/>
          </a:xfrm>
          <a:prstGeom prst="borderCallout2">
            <a:avLst>
              <a:gd name="adj1" fmla="val -43786"/>
              <a:gd name="adj2" fmla="val -4372"/>
              <a:gd name="adj3" fmla="val -46199"/>
              <a:gd name="adj4" fmla="val 23958"/>
              <a:gd name="adj5" fmla="val -4077"/>
              <a:gd name="adj6" fmla="val 27593"/>
            </a:avLst>
          </a:prstGeom>
          <a:noFill/>
          <a:ln w="76200">
            <a:solidFill>
              <a:srgbClr val="D9D9D9"/>
            </a:solidFill>
          </a:ln>
        </p:spPr>
        <p:style>
          <a:lnRef idx="2">
            <a:schemeClr val="accent2"/>
          </a:lnRef>
          <a:fillRef idx="1">
            <a:schemeClr val="lt1"/>
          </a:fillRef>
          <a:effectRef idx="0">
            <a:schemeClr val="accent2"/>
          </a:effectRef>
          <a:fontRef idx="minor">
            <a:schemeClr val="dk1"/>
          </a:fontRef>
        </p:style>
        <p:txBody>
          <a:bodyPr rtlCol="0" anchor="t"/>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t>OSS</a:t>
            </a:r>
            <a:r>
              <a:rPr lang="ja-JP" altLang="en-US" sz="1600" dirty="0"/>
              <a:t>管理</a:t>
            </a:r>
            <a:r>
              <a:rPr kumimoji="1" lang="ja-JP" altLang="en-US" sz="1600" dirty="0"/>
              <a:t>プロセス</a:t>
            </a:r>
          </a:p>
        </p:txBody>
      </p:sp>
      <p:sp>
        <p:nvSpPr>
          <p:cNvPr id="18" name="屈折矢印 17"/>
          <p:cNvSpPr/>
          <p:nvPr/>
        </p:nvSpPr>
        <p:spPr>
          <a:xfrm>
            <a:off x="6390716" y="2865713"/>
            <a:ext cx="1231289" cy="545505"/>
          </a:xfrm>
          <a:prstGeom prst="bentUpArrow">
            <a:avLst/>
          </a:prstGeom>
          <a:solidFill>
            <a:srgbClr val="CCE5BD"/>
          </a:solidFill>
          <a:ln>
            <a:solidFill>
              <a:srgbClr val="E2F0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9" name="屈折矢印 18"/>
          <p:cNvSpPr/>
          <p:nvPr/>
        </p:nvSpPr>
        <p:spPr>
          <a:xfrm rot="10800000">
            <a:off x="6241213" y="2155332"/>
            <a:ext cx="647025" cy="725848"/>
          </a:xfrm>
          <a:prstGeom prst="bentUpArrow">
            <a:avLst>
              <a:gd name="adj1" fmla="val 25000"/>
              <a:gd name="adj2" fmla="val 25000"/>
              <a:gd name="adj3" fmla="val 19893"/>
            </a:avLst>
          </a:prstGeom>
          <a:solidFill>
            <a:srgbClr val="CCE5BD"/>
          </a:solidFill>
          <a:ln>
            <a:solidFill>
              <a:srgbClr val="E2F0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21" name="図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5212" y="5884179"/>
            <a:ext cx="2268007" cy="244120"/>
          </a:xfrm>
          <a:prstGeom prst="rect">
            <a:avLst/>
          </a:prstGeom>
        </p:spPr>
      </p:pic>
      <p:sp>
        <p:nvSpPr>
          <p:cNvPr id="22" name="角丸四角形 21"/>
          <p:cNvSpPr/>
          <p:nvPr/>
        </p:nvSpPr>
        <p:spPr>
          <a:xfrm>
            <a:off x="6955555" y="1964767"/>
            <a:ext cx="1298430" cy="90150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sz="2000" dirty="0">
                <a:solidFill>
                  <a:srgbClr val="000000"/>
                </a:solidFill>
              </a:rPr>
              <a:t>外部</a:t>
            </a:r>
            <a:r>
              <a:rPr lang="en-US" altLang="ja-JP" sz="2000" dirty="0">
                <a:solidFill>
                  <a:srgbClr val="000000"/>
                </a:solidFill>
              </a:rPr>
              <a:t>OSS</a:t>
            </a:r>
            <a:br>
              <a:rPr lang="en-US" altLang="ja-JP" sz="2000" dirty="0">
                <a:solidFill>
                  <a:srgbClr val="000000"/>
                </a:solidFill>
              </a:rPr>
            </a:br>
            <a:r>
              <a:rPr lang="ja-JP" altLang="en-US" sz="2000" dirty="0">
                <a:solidFill>
                  <a:srgbClr val="000000"/>
                </a:solidFill>
              </a:rPr>
              <a:t>コミュニティ</a:t>
            </a:r>
          </a:p>
        </p:txBody>
      </p:sp>
      <p:grpSp>
        <p:nvGrpSpPr>
          <p:cNvPr id="23" name="グループ化 22"/>
          <p:cNvGrpSpPr/>
          <p:nvPr/>
        </p:nvGrpSpPr>
        <p:grpSpPr>
          <a:xfrm>
            <a:off x="947418" y="4626553"/>
            <a:ext cx="482892" cy="607428"/>
            <a:chOff x="8710613" y="411163"/>
            <a:chExt cx="762000" cy="935037"/>
          </a:xfrm>
          <a:solidFill>
            <a:schemeClr val="tx1"/>
          </a:solidFill>
        </p:grpSpPr>
        <p:sp>
          <p:nvSpPr>
            <p:cNvPr id="61" name="Freeform 56"/>
            <p:cNvSpPr>
              <a:spLocks noEditPoints="1"/>
            </p:cNvSpPr>
            <p:nvPr/>
          </p:nvSpPr>
          <p:spPr bwMode="auto">
            <a:xfrm>
              <a:off x="8710613" y="411163"/>
              <a:ext cx="762000" cy="935037"/>
            </a:xfrm>
            <a:custGeom>
              <a:avLst/>
              <a:gdLst>
                <a:gd name="T0" fmla="*/ 45 w 203"/>
                <a:gd name="T1" fmla="*/ 191 h 249"/>
                <a:gd name="T2" fmla="*/ 52 w 203"/>
                <a:gd name="T3" fmla="*/ 215 h 249"/>
                <a:gd name="T4" fmla="*/ 55 w 203"/>
                <a:gd name="T5" fmla="*/ 235 h 249"/>
                <a:gd name="T6" fmla="*/ 66 w 203"/>
                <a:gd name="T7" fmla="*/ 246 h 249"/>
                <a:gd name="T8" fmla="*/ 66 w 203"/>
                <a:gd name="T9" fmla="*/ 223 h 249"/>
                <a:gd name="T10" fmla="*/ 79 w 203"/>
                <a:gd name="T11" fmla="*/ 246 h 249"/>
                <a:gd name="T12" fmla="*/ 85 w 203"/>
                <a:gd name="T13" fmla="*/ 246 h 249"/>
                <a:gd name="T14" fmla="*/ 91 w 203"/>
                <a:gd name="T15" fmla="*/ 212 h 249"/>
                <a:gd name="T16" fmla="*/ 94 w 203"/>
                <a:gd name="T17" fmla="*/ 249 h 249"/>
                <a:gd name="T18" fmla="*/ 105 w 203"/>
                <a:gd name="T19" fmla="*/ 214 h 249"/>
                <a:gd name="T20" fmla="*/ 112 w 203"/>
                <a:gd name="T21" fmla="*/ 246 h 249"/>
                <a:gd name="T22" fmla="*/ 112 w 203"/>
                <a:gd name="T23" fmla="*/ 212 h 249"/>
                <a:gd name="T24" fmla="*/ 117 w 203"/>
                <a:gd name="T25" fmla="*/ 246 h 249"/>
                <a:gd name="T26" fmla="*/ 126 w 203"/>
                <a:gd name="T27" fmla="*/ 174 h 249"/>
                <a:gd name="T28" fmla="*/ 137 w 203"/>
                <a:gd name="T29" fmla="*/ 226 h 249"/>
                <a:gd name="T30" fmla="*/ 139 w 203"/>
                <a:gd name="T31" fmla="*/ 249 h 249"/>
                <a:gd name="T32" fmla="*/ 148 w 203"/>
                <a:gd name="T33" fmla="*/ 235 h 249"/>
                <a:gd name="T34" fmla="*/ 151 w 203"/>
                <a:gd name="T35" fmla="*/ 215 h 249"/>
                <a:gd name="T36" fmla="*/ 158 w 203"/>
                <a:gd name="T37" fmla="*/ 191 h 249"/>
                <a:gd name="T38" fmla="*/ 203 w 203"/>
                <a:gd name="T39" fmla="*/ 246 h 249"/>
                <a:gd name="T40" fmla="*/ 159 w 203"/>
                <a:gd name="T41" fmla="*/ 185 h 249"/>
                <a:gd name="T42" fmla="*/ 125 w 203"/>
                <a:gd name="T43" fmla="*/ 165 h 249"/>
                <a:gd name="T44" fmla="*/ 122 w 203"/>
                <a:gd name="T45" fmla="*/ 142 h 249"/>
                <a:gd name="T46" fmla="*/ 164 w 203"/>
                <a:gd name="T47" fmla="*/ 75 h 249"/>
                <a:gd name="T48" fmla="*/ 158 w 203"/>
                <a:gd name="T49" fmla="*/ 53 h 249"/>
                <a:gd name="T50" fmla="*/ 102 w 203"/>
                <a:gd name="T51" fmla="*/ 1 h 249"/>
                <a:gd name="T52" fmla="*/ 62 w 203"/>
                <a:gd name="T53" fmla="*/ 10 h 249"/>
                <a:gd name="T54" fmla="*/ 47 w 203"/>
                <a:gd name="T55" fmla="*/ 23 h 249"/>
                <a:gd name="T56" fmla="*/ 45 w 203"/>
                <a:gd name="T57" fmla="*/ 70 h 249"/>
                <a:gd name="T58" fmla="*/ 36 w 203"/>
                <a:gd name="T59" fmla="*/ 86 h 249"/>
                <a:gd name="T60" fmla="*/ 81 w 203"/>
                <a:gd name="T61" fmla="*/ 157 h 249"/>
                <a:gd name="T62" fmla="*/ 77 w 203"/>
                <a:gd name="T63" fmla="*/ 165 h 249"/>
                <a:gd name="T64" fmla="*/ 13 w 203"/>
                <a:gd name="T65" fmla="*/ 208 h 249"/>
                <a:gd name="T66" fmla="*/ 59 w 203"/>
                <a:gd name="T67" fmla="*/ 23 h 249"/>
                <a:gd name="T68" fmla="*/ 68 w 203"/>
                <a:gd name="T69" fmla="*/ 8 h 249"/>
                <a:gd name="T70" fmla="*/ 145 w 203"/>
                <a:gd name="T71" fmla="*/ 29 h 249"/>
                <a:gd name="T72" fmla="*/ 151 w 203"/>
                <a:gd name="T73" fmla="*/ 70 h 249"/>
                <a:gd name="T74" fmla="*/ 136 w 203"/>
                <a:gd name="T75" fmla="*/ 51 h 249"/>
                <a:gd name="T76" fmla="*/ 76 w 203"/>
                <a:gd name="T77" fmla="*/ 32 h 249"/>
                <a:gd name="T78" fmla="*/ 52 w 203"/>
                <a:gd name="T79" fmla="*/ 67 h 249"/>
                <a:gd name="T80" fmla="*/ 51 w 203"/>
                <a:gd name="T81" fmla="*/ 70 h 249"/>
                <a:gd name="T82" fmla="*/ 57 w 203"/>
                <a:gd name="T83" fmla="*/ 26 h 249"/>
                <a:gd name="T84" fmla="*/ 157 w 203"/>
                <a:gd name="T85" fmla="*/ 77 h 249"/>
                <a:gd name="T86" fmla="*/ 152 w 203"/>
                <a:gd name="T87" fmla="*/ 98 h 249"/>
                <a:gd name="T88" fmla="*/ 52 w 203"/>
                <a:gd name="T89" fmla="*/ 98 h 249"/>
                <a:gd name="T90" fmla="*/ 46 w 203"/>
                <a:gd name="T91" fmla="*/ 77 h 249"/>
                <a:gd name="T92" fmla="*/ 72 w 203"/>
                <a:gd name="T93" fmla="*/ 54 h 249"/>
                <a:gd name="T94" fmla="*/ 125 w 203"/>
                <a:gd name="T95" fmla="*/ 38 h 249"/>
                <a:gd name="T96" fmla="*/ 145 w 203"/>
                <a:gd name="T97" fmla="*/ 70 h 249"/>
                <a:gd name="T98" fmla="*/ 116 w 203"/>
                <a:gd name="T99" fmla="*/ 157 h 249"/>
                <a:gd name="T100" fmla="*/ 87 w 203"/>
                <a:gd name="T101" fmla="*/ 157 h 249"/>
                <a:gd name="T102" fmla="*/ 106 w 203"/>
                <a:gd name="T103" fmla="*/ 188 h 249"/>
                <a:gd name="T104" fmla="*/ 119 w 203"/>
                <a:gd name="T105" fmla="*/ 198 h 249"/>
                <a:gd name="T106" fmla="*/ 93 w 203"/>
                <a:gd name="T107" fmla="*/ 198 h 249"/>
                <a:gd name="T108" fmla="*/ 83 w 203"/>
                <a:gd name="T109" fmla="*/ 169 h 249"/>
                <a:gd name="T110" fmla="*/ 84 w 203"/>
                <a:gd name="T111" fmla="*/ 1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249">
                  <a:moveTo>
                    <a:pt x="3" y="249"/>
                  </a:moveTo>
                  <a:cubicBezTo>
                    <a:pt x="5" y="249"/>
                    <a:pt x="6" y="248"/>
                    <a:pt x="6" y="246"/>
                  </a:cubicBezTo>
                  <a:cubicBezTo>
                    <a:pt x="6" y="234"/>
                    <a:pt x="10" y="221"/>
                    <a:pt x="18" y="211"/>
                  </a:cubicBezTo>
                  <a:cubicBezTo>
                    <a:pt x="25" y="202"/>
                    <a:pt x="35" y="194"/>
                    <a:pt x="45" y="191"/>
                  </a:cubicBezTo>
                  <a:cubicBezTo>
                    <a:pt x="50" y="190"/>
                    <a:pt x="54" y="189"/>
                    <a:pt x="58" y="188"/>
                  </a:cubicBezTo>
                  <a:cubicBezTo>
                    <a:pt x="58" y="188"/>
                    <a:pt x="58" y="188"/>
                    <a:pt x="58" y="188"/>
                  </a:cubicBezTo>
                  <a:cubicBezTo>
                    <a:pt x="59" y="187"/>
                    <a:pt x="59" y="187"/>
                    <a:pt x="59" y="187"/>
                  </a:cubicBezTo>
                  <a:cubicBezTo>
                    <a:pt x="52" y="215"/>
                    <a:pt x="52" y="215"/>
                    <a:pt x="52" y="215"/>
                  </a:cubicBezTo>
                  <a:cubicBezTo>
                    <a:pt x="52" y="216"/>
                    <a:pt x="52" y="217"/>
                    <a:pt x="53" y="217"/>
                  </a:cubicBezTo>
                  <a:cubicBezTo>
                    <a:pt x="60" y="225"/>
                    <a:pt x="60" y="225"/>
                    <a:pt x="60" y="225"/>
                  </a:cubicBezTo>
                  <a:cubicBezTo>
                    <a:pt x="56" y="233"/>
                    <a:pt x="56" y="233"/>
                    <a:pt x="56" y="233"/>
                  </a:cubicBezTo>
                  <a:cubicBezTo>
                    <a:pt x="55" y="234"/>
                    <a:pt x="55" y="234"/>
                    <a:pt x="55" y="235"/>
                  </a:cubicBezTo>
                  <a:cubicBezTo>
                    <a:pt x="59" y="246"/>
                    <a:pt x="59" y="246"/>
                    <a:pt x="59" y="246"/>
                  </a:cubicBezTo>
                  <a:cubicBezTo>
                    <a:pt x="60" y="247"/>
                    <a:pt x="60" y="247"/>
                    <a:pt x="60" y="247"/>
                  </a:cubicBezTo>
                  <a:cubicBezTo>
                    <a:pt x="60" y="249"/>
                    <a:pt x="62" y="249"/>
                    <a:pt x="64" y="249"/>
                  </a:cubicBezTo>
                  <a:cubicBezTo>
                    <a:pt x="65" y="248"/>
                    <a:pt x="66" y="247"/>
                    <a:pt x="66" y="246"/>
                  </a:cubicBezTo>
                  <a:cubicBezTo>
                    <a:pt x="66" y="246"/>
                    <a:pt x="66" y="245"/>
                    <a:pt x="65" y="245"/>
                  </a:cubicBezTo>
                  <a:cubicBezTo>
                    <a:pt x="61" y="234"/>
                    <a:pt x="61" y="234"/>
                    <a:pt x="61" y="234"/>
                  </a:cubicBezTo>
                  <a:cubicBezTo>
                    <a:pt x="66" y="226"/>
                    <a:pt x="66" y="226"/>
                    <a:pt x="66" y="226"/>
                  </a:cubicBezTo>
                  <a:cubicBezTo>
                    <a:pt x="67" y="225"/>
                    <a:pt x="66" y="224"/>
                    <a:pt x="66" y="223"/>
                  </a:cubicBezTo>
                  <a:cubicBezTo>
                    <a:pt x="58" y="215"/>
                    <a:pt x="58" y="215"/>
                    <a:pt x="58" y="215"/>
                  </a:cubicBezTo>
                  <a:cubicBezTo>
                    <a:pt x="66" y="186"/>
                    <a:pt x="66" y="186"/>
                    <a:pt x="66" y="186"/>
                  </a:cubicBezTo>
                  <a:cubicBezTo>
                    <a:pt x="77" y="174"/>
                    <a:pt x="77" y="174"/>
                    <a:pt x="77" y="174"/>
                  </a:cubicBezTo>
                  <a:cubicBezTo>
                    <a:pt x="79" y="246"/>
                    <a:pt x="79" y="246"/>
                    <a:pt x="79" y="246"/>
                  </a:cubicBezTo>
                  <a:cubicBezTo>
                    <a:pt x="79" y="246"/>
                    <a:pt x="79" y="246"/>
                    <a:pt x="79" y="246"/>
                  </a:cubicBezTo>
                  <a:cubicBezTo>
                    <a:pt x="80" y="248"/>
                    <a:pt x="81" y="249"/>
                    <a:pt x="83" y="249"/>
                  </a:cubicBezTo>
                  <a:cubicBezTo>
                    <a:pt x="84" y="249"/>
                    <a:pt x="85" y="248"/>
                    <a:pt x="85" y="246"/>
                  </a:cubicBezTo>
                  <a:cubicBezTo>
                    <a:pt x="85" y="246"/>
                    <a:pt x="85" y="246"/>
                    <a:pt x="85" y="246"/>
                  </a:cubicBezTo>
                  <a:cubicBezTo>
                    <a:pt x="85" y="246"/>
                    <a:pt x="85" y="246"/>
                    <a:pt x="85" y="246"/>
                  </a:cubicBezTo>
                  <a:cubicBezTo>
                    <a:pt x="84" y="205"/>
                    <a:pt x="84" y="205"/>
                    <a:pt x="84" y="205"/>
                  </a:cubicBezTo>
                  <a:cubicBezTo>
                    <a:pt x="88" y="202"/>
                    <a:pt x="88" y="202"/>
                    <a:pt x="88" y="202"/>
                  </a:cubicBezTo>
                  <a:cubicBezTo>
                    <a:pt x="91" y="212"/>
                    <a:pt x="91" y="212"/>
                    <a:pt x="91" y="212"/>
                  </a:cubicBezTo>
                  <a:cubicBezTo>
                    <a:pt x="91" y="212"/>
                    <a:pt x="92" y="213"/>
                    <a:pt x="92" y="213"/>
                  </a:cubicBezTo>
                  <a:cubicBezTo>
                    <a:pt x="91" y="246"/>
                    <a:pt x="91" y="246"/>
                    <a:pt x="91" y="246"/>
                  </a:cubicBezTo>
                  <a:cubicBezTo>
                    <a:pt x="91" y="246"/>
                    <a:pt x="91" y="246"/>
                    <a:pt x="91" y="246"/>
                  </a:cubicBezTo>
                  <a:cubicBezTo>
                    <a:pt x="91" y="248"/>
                    <a:pt x="92" y="249"/>
                    <a:pt x="94" y="249"/>
                  </a:cubicBezTo>
                  <a:cubicBezTo>
                    <a:pt x="96" y="249"/>
                    <a:pt x="97" y="248"/>
                    <a:pt x="97" y="246"/>
                  </a:cubicBezTo>
                  <a:cubicBezTo>
                    <a:pt x="97" y="246"/>
                    <a:pt x="97" y="246"/>
                    <a:pt x="97" y="246"/>
                  </a:cubicBezTo>
                  <a:cubicBezTo>
                    <a:pt x="98" y="214"/>
                    <a:pt x="98" y="214"/>
                    <a:pt x="98" y="214"/>
                  </a:cubicBezTo>
                  <a:cubicBezTo>
                    <a:pt x="105" y="214"/>
                    <a:pt x="105" y="214"/>
                    <a:pt x="105" y="214"/>
                  </a:cubicBezTo>
                  <a:cubicBezTo>
                    <a:pt x="106" y="246"/>
                    <a:pt x="106" y="246"/>
                    <a:pt x="106" y="246"/>
                  </a:cubicBezTo>
                  <a:cubicBezTo>
                    <a:pt x="106" y="246"/>
                    <a:pt x="106" y="246"/>
                    <a:pt x="106" y="246"/>
                  </a:cubicBezTo>
                  <a:cubicBezTo>
                    <a:pt x="106" y="248"/>
                    <a:pt x="107" y="249"/>
                    <a:pt x="109" y="249"/>
                  </a:cubicBezTo>
                  <a:cubicBezTo>
                    <a:pt x="111" y="249"/>
                    <a:pt x="112" y="248"/>
                    <a:pt x="112" y="246"/>
                  </a:cubicBezTo>
                  <a:cubicBezTo>
                    <a:pt x="112" y="246"/>
                    <a:pt x="112" y="246"/>
                    <a:pt x="112" y="246"/>
                  </a:cubicBezTo>
                  <a:cubicBezTo>
                    <a:pt x="112" y="246"/>
                    <a:pt x="112" y="246"/>
                    <a:pt x="112" y="246"/>
                  </a:cubicBezTo>
                  <a:cubicBezTo>
                    <a:pt x="111" y="213"/>
                    <a:pt x="111" y="213"/>
                    <a:pt x="111" y="213"/>
                  </a:cubicBezTo>
                  <a:cubicBezTo>
                    <a:pt x="111" y="213"/>
                    <a:pt x="111" y="212"/>
                    <a:pt x="112" y="212"/>
                  </a:cubicBezTo>
                  <a:cubicBezTo>
                    <a:pt x="115" y="202"/>
                    <a:pt x="115" y="202"/>
                    <a:pt x="115" y="202"/>
                  </a:cubicBezTo>
                  <a:cubicBezTo>
                    <a:pt x="119" y="205"/>
                    <a:pt x="119" y="205"/>
                    <a:pt x="119" y="205"/>
                  </a:cubicBezTo>
                  <a:cubicBezTo>
                    <a:pt x="117" y="246"/>
                    <a:pt x="117" y="246"/>
                    <a:pt x="117" y="246"/>
                  </a:cubicBezTo>
                  <a:cubicBezTo>
                    <a:pt x="117" y="246"/>
                    <a:pt x="117" y="246"/>
                    <a:pt x="117" y="246"/>
                  </a:cubicBezTo>
                  <a:cubicBezTo>
                    <a:pt x="117" y="248"/>
                    <a:pt x="119" y="249"/>
                    <a:pt x="120" y="249"/>
                  </a:cubicBezTo>
                  <a:cubicBezTo>
                    <a:pt x="122" y="249"/>
                    <a:pt x="123" y="248"/>
                    <a:pt x="123" y="246"/>
                  </a:cubicBezTo>
                  <a:cubicBezTo>
                    <a:pt x="123" y="246"/>
                    <a:pt x="123" y="246"/>
                    <a:pt x="123" y="246"/>
                  </a:cubicBezTo>
                  <a:cubicBezTo>
                    <a:pt x="126" y="174"/>
                    <a:pt x="126" y="174"/>
                    <a:pt x="126" y="174"/>
                  </a:cubicBezTo>
                  <a:cubicBezTo>
                    <a:pt x="137" y="186"/>
                    <a:pt x="137" y="186"/>
                    <a:pt x="137" y="186"/>
                  </a:cubicBezTo>
                  <a:cubicBezTo>
                    <a:pt x="145" y="215"/>
                    <a:pt x="145" y="215"/>
                    <a:pt x="145" y="215"/>
                  </a:cubicBezTo>
                  <a:cubicBezTo>
                    <a:pt x="137" y="223"/>
                    <a:pt x="137" y="223"/>
                    <a:pt x="137" y="223"/>
                  </a:cubicBezTo>
                  <a:cubicBezTo>
                    <a:pt x="136" y="224"/>
                    <a:pt x="136" y="225"/>
                    <a:pt x="137" y="226"/>
                  </a:cubicBezTo>
                  <a:cubicBezTo>
                    <a:pt x="141" y="234"/>
                    <a:pt x="141" y="234"/>
                    <a:pt x="141" y="234"/>
                  </a:cubicBezTo>
                  <a:cubicBezTo>
                    <a:pt x="137" y="245"/>
                    <a:pt x="137" y="245"/>
                    <a:pt x="137" y="245"/>
                  </a:cubicBezTo>
                  <a:cubicBezTo>
                    <a:pt x="137" y="245"/>
                    <a:pt x="137" y="246"/>
                    <a:pt x="137" y="246"/>
                  </a:cubicBezTo>
                  <a:cubicBezTo>
                    <a:pt x="137" y="247"/>
                    <a:pt x="138" y="248"/>
                    <a:pt x="139" y="249"/>
                  </a:cubicBezTo>
                  <a:cubicBezTo>
                    <a:pt x="141" y="249"/>
                    <a:pt x="143" y="249"/>
                    <a:pt x="143" y="247"/>
                  </a:cubicBezTo>
                  <a:cubicBezTo>
                    <a:pt x="143" y="247"/>
                    <a:pt x="143" y="247"/>
                    <a:pt x="143" y="247"/>
                  </a:cubicBezTo>
                  <a:cubicBezTo>
                    <a:pt x="144" y="246"/>
                    <a:pt x="144" y="246"/>
                    <a:pt x="144" y="246"/>
                  </a:cubicBezTo>
                  <a:cubicBezTo>
                    <a:pt x="148" y="235"/>
                    <a:pt x="148" y="235"/>
                    <a:pt x="148" y="235"/>
                  </a:cubicBezTo>
                  <a:cubicBezTo>
                    <a:pt x="148" y="234"/>
                    <a:pt x="148" y="234"/>
                    <a:pt x="147" y="233"/>
                  </a:cubicBezTo>
                  <a:cubicBezTo>
                    <a:pt x="143" y="225"/>
                    <a:pt x="143" y="225"/>
                    <a:pt x="143" y="225"/>
                  </a:cubicBezTo>
                  <a:cubicBezTo>
                    <a:pt x="150" y="217"/>
                    <a:pt x="150" y="217"/>
                    <a:pt x="150" y="217"/>
                  </a:cubicBezTo>
                  <a:cubicBezTo>
                    <a:pt x="151" y="217"/>
                    <a:pt x="151" y="216"/>
                    <a:pt x="151" y="215"/>
                  </a:cubicBezTo>
                  <a:cubicBezTo>
                    <a:pt x="144" y="187"/>
                    <a:pt x="144" y="187"/>
                    <a:pt x="144" y="187"/>
                  </a:cubicBezTo>
                  <a:cubicBezTo>
                    <a:pt x="149" y="189"/>
                    <a:pt x="149" y="189"/>
                    <a:pt x="149" y="189"/>
                  </a:cubicBezTo>
                  <a:cubicBezTo>
                    <a:pt x="149" y="189"/>
                    <a:pt x="149" y="189"/>
                    <a:pt x="149" y="189"/>
                  </a:cubicBezTo>
                  <a:cubicBezTo>
                    <a:pt x="152" y="190"/>
                    <a:pt x="155" y="190"/>
                    <a:pt x="158" y="191"/>
                  </a:cubicBezTo>
                  <a:cubicBezTo>
                    <a:pt x="168" y="194"/>
                    <a:pt x="178" y="202"/>
                    <a:pt x="185" y="211"/>
                  </a:cubicBezTo>
                  <a:cubicBezTo>
                    <a:pt x="193" y="221"/>
                    <a:pt x="197" y="234"/>
                    <a:pt x="197" y="246"/>
                  </a:cubicBezTo>
                  <a:cubicBezTo>
                    <a:pt x="197" y="248"/>
                    <a:pt x="198" y="249"/>
                    <a:pt x="200" y="249"/>
                  </a:cubicBezTo>
                  <a:cubicBezTo>
                    <a:pt x="202" y="249"/>
                    <a:pt x="203" y="248"/>
                    <a:pt x="203" y="246"/>
                  </a:cubicBezTo>
                  <a:cubicBezTo>
                    <a:pt x="203" y="246"/>
                    <a:pt x="203" y="246"/>
                    <a:pt x="203" y="246"/>
                  </a:cubicBezTo>
                  <a:cubicBezTo>
                    <a:pt x="203" y="232"/>
                    <a:pt x="198" y="219"/>
                    <a:pt x="190" y="208"/>
                  </a:cubicBezTo>
                  <a:cubicBezTo>
                    <a:pt x="182" y="197"/>
                    <a:pt x="172" y="189"/>
                    <a:pt x="159" y="185"/>
                  </a:cubicBezTo>
                  <a:cubicBezTo>
                    <a:pt x="159" y="185"/>
                    <a:pt x="159" y="185"/>
                    <a:pt x="159" y="185"/>
                  </a:cubicBezTo>
                  <a:cubicBezTo>
                    <a:pt x="156" y="185"/>
                    <a:pt x="153" y="184"/>
                    <a:pt x="150" y="183"/>
                  </a:cubicBezTo>
                  <a:cubicBezTo>
                    <a:pt x="140" y="180"/>
                    <a:pt x="140" y="180"/>
                    <a:pt x="140" y="180"/>
                  </a:cubicBezTo>
                  <a:cubicBezTo>
                    <a:pt x="126" y="165"/>
                    <a:pt x="126" y="165"/>
                    <a:pt x="126" y="165"/>
                  </a:cubicBezTo>
                  <a:cubicBezTo>
                    <a:pt x="126" y="165"/>
                    <a:pt x="125" y="165"/>
                    <a:pt x="125" y="165"/>
                  </a:cubicBezTo>
                  <a:cubicBezTo>
                    <a:pt x="123" y="159"/>
                    <a:pt x="123" y="159"/>
                    <a:pt x="123" y="159"/>
                  </a:cubicBezTo>
                  <a:cubicBezTo>
                    <a:pt x="123" y="158"/>
                    <a:pt x="122" y="158"/>
                    <a:pt x="122" y="157"/>
                  </a:cubicBezTo>
                  <a:cubicBezTo>
                    <a:pt x="122" y="157"/>
                    <a:pt x="122" y="157"/>
                    <a:pt x="122" y="157"/>
                  </a:cubicBezTo>
                  <a:cubicBezTo>
                    <a:pt x="122" y="142"/>
                    <a:pt x="122" y="142"/>
                    <a:pt x="122" y="142"/>
                  </a:cubicBezTo>
                  <a:cubicBezTo>
                    <a:pt x="137" y="135"/>
                    <a:pt x="148" y="121"/>
                    <a:pt x="150" y="104"/>
                  </a:cubicBezTo>
                  <a:cubicBezTo>
                    <a:pt x="155" y="103"/>
                    <a:pt x="159" y="101"/>
                    <a:pt x="162" y="99"/>
                  </a:cubicBezTo>
                  <a:cubicBezTo>
                    <a:pt x="165" y="95"/>
                    <a:pt x="167" y="91"/>
                    <a:pt x="167" y="86"/>
                  </a:cubicBezTo>
                  <a:cubicBezTo>
                    <a:pt x="167" y="82"/>
                    <a:pt x="166" y="78"/>
                    <a:pt x="164" y="75"/>
                  </a:cubicBezTo>
                  <a:cubicBezTo>
                    <a:pt x="163" y="74"/>
                    <a:pt x="161" y="73"/>
                    <a:pt x="160" y="72"/>
                  </a:cubicBezTo>
                  <a:cubicBezTo>
                    <a:pt x="160" y="72"/>
                    <a:pt x="159" y="72"/>
                    <a:pt x="159" y="71"/>
                  </a:cubicBezTo>
                  <a:cubicBezTo>
                    <a:pt x="159" y="66"/>
                    <a:pt x="158" y="61"/>
                    <a:pt x="158" y="54"/>
                  </a:cubicBezTo>
                  <a:cubicBezTo>
                    <a:pt x="158" y="53"/>
                    <a:pt x="158" y="53"/>
                    <a:pt x="158" y="53"/>
                  </a:cubicBezTo>
                  <a:cubicBezTo>
                    <a:pt x="158" y="53"/>
                    <a:pt x="158" y="53"/>
                    <a:pt x="158" y="53"/>
                  </a:cubicBezTo>
                  <a:cubicBezTo>
                    <a:pt x="157" y="42"/>
                    <a:pt x="154" y="33"/>
                    <a:pt x="151" y="26"/>
                  </a:cubicBezTo>
                  <a:cubicBezTo>
                    <a:pt x="145" y="16"/>
                    <a:pt x="136" y="10"/>
                    <a:pt x="128" y="6"/>
                  </a:cubicBezTo>
                  <a:cubicBezTo>
                    <a:pt x="119" y="3"/>
                    <a:pt x="110" y="2"/>
                    <a:pt x="102" y="1"/>
                  </a:cubicBezTo>
                  <a:cubicBezTo>
                    <a:pt x="97" y="0"/>
                    <a:pt x="93" y="0"/>
                    <a:pt x="89" y="0"/>
                  </a:cubicBezTo>
                  <a:cubicBezTo>
                    <a:pt x="75" y="0"/>
                    <a:pt x="65" y="2"/>
                    <a:pt x="65" y="2"/>
                  </a:cubicBezTo>
                  <a:cubicBezTo>
                    <a:pt x="64" y="2"/>
                    <a:pt x="63" y="3"/>
                    <a:pt x="62" y="5"/>
                  </a:cubicBezTo>
                  <a:cubicBezTo>
                    <a:pt x="62" y="10"/>
                    <a:pt x="62" y="10"/>
                    <a:pt x="62" y="10"/>
                  </a:cubicBezTo>
                  <a:cubicBezTo>
                    <a:pt x="55" y="11"/>
                    <a:pt x="55" y="11"/>
                    <a:pt x="55" y="11"/>
                  </a:cubicBezTo>
                  <a:cubicBezTo>
                    <a:pt x="54" y="11"/>
                    <a:pt x="53" y="13"/>
                    <a:pt x="53" y="14"/>
                  </a:cubicBezTo>
                  <a:cubicBezTo>
                    <a:pt x="53" y="21"/>
                    <a:pt x="53" y="21"/>
                    <a:pt x="53" y="21"/>
                  </a:cubicBezTo>
                  <a:cubicBezTo>
                    <a:pt x="47" y="23"/>
                    <a:pt x="47" y="23"/>
                    <a:pt x="47" y="23"/>
                  </a:cubicBezTo>
                  <a:cubicBezTo>
                    <a:pt x="46" y="24"/>
                    <a:pt x="45" y="25"/>
                    <a:pt x="45" y="26"/>
                  </a:cubicBezTo>
                  <a:cubicBezTo>
                    <a:pt x="45" y="54"/>
                    <a:pt x="45" y="54"/>
                    <a:pt x="45" y="54"/>
                  </a:cubicBezTo>
                  <a:cubicBezTo>
                    <a:pt x="45" y="59"/>
                    <a:pt x="45" y="59"/>
                    <a:pt x="45" y="59"/>
                  </a:cubicBezTo>
                  <a:cubicBezTo>
                    <a:pt x="45" y="70"/>
                    <a:pt x="45" y="70"/>
                    <a:pt x="45" y="70"/>
                  </a:cubicBezTo>
                  <a:cubicBezTo>
                    <a:pt x="45" y="71"/>
                    <a:pt x="45" y="71"/>
                    <a:pt x="45" y="71"/>
                  </a:cubicBezTo>
                  <a:cubicBezTo>
                    <a:pt x="44" y="71"/>
                    <a:pt x="44" y="72"/>
                    <a:pt x="43" y="72"/>
                  </a:cubicBezTo>
                  <a:cubicBezTo>
                    <a:pt x="41" y="73"/>
                    <a:pt x="39" y="75"/>
                    <a:pt x="38" y="78"/>
                  </a:cubicBezTo>
                  <a:cubicBezTo>
                    <a:pt x="37" y="80"/>
                    <a:pt x="36" y="83"/>
                    <a:pt x="36" y="86"/>
                  </a:cubicBezTo>
                  <a:cubicBezTo>
                    <a:pt x="36" y="91"/>
                    <a:pt x="38" y="95"/>
                    <a:pt x="41" y="99"/>
                  </a:cubicBezTo>
                  <a:cubicBezTo>
                    <a:pt x="44" y="101"/>
                    <a:pt x="48" y="103"/>
                    <a:pt x="52" y="104"/>
                  </a:cubicBezTo>
                  <a:cubicBezTo>
                    <a:pt x="55" y="121"/>
                    <a:pt x="66" y="135"/>
                    <a:pt x="81" y="142"/>
                  </a:cubicBezTo>
                  <a:cubicBezTo>
                    <a:pt x="81" y="157"/>
                    <a:pt x="81" y="157"/>
                    <a:pt x="81" y="157"/>
                  </a:cubicBezTo>
                  <a:cubicBezTo>
                    <a:pt x="81" y="157"/>
                    <a:pt x="81" y="157"/>
                    <a:pt x="81" y="157"/>
                  </a:cubicBezTo>
                  <a:cubicBezTo>
                    <a:pt x="81" y="158"/>
                    <a:pt x="80" y="158"/>
                    <a:pt x="80" y="159"/>
                  </a:cubicBezTo>
                  <a:cubicBezTo>
                    <a:pt x="77" y="165"/>
                    <a:pt x="77" y="165"/>
                    <a:pt x="77" y="165"/>
                  </a:cubicBezTo>
                  <a:cubicBezTo>
                    <a:pt x="77" y="165"/>
                    <a:pt x="77" y="165"/>
                    <a:pt x="77" y="165"/>
                  </a:cubicBezTo>
                  <a:cubicBezTo>
                    <a:pt x="63" y="180"/>
                    <a:pt x="63" y="180"/>
                    <a:pt x="63" y="180"/>
                  </a:cubicBezTo>
                  <a:cubicBezTo>
                    <a:pt x="57" y="182"/>
                    <a:pt x="57" y="182"/>
                    <a:pt x="57" y="182"/>
                  </a:cubicBezTo>
                  <a:cubicBezTo>
                    <a:pt x="52" y="183"/>
                    <a:pt x="48" y="184"/>
                    <a:pt x="44" y="185"/>
                  </a:cubicBezTo>
                  <a:cubicBezTo>
                    <a:pt x="31" y="189"/>
                    <a:pt x="21" y="197"/>
                    <a:pt x="13" y="208"/>
                  </a:cubicBezTo>
                  <a:cubicBezTo>
                    <a:pt x="5" y="219"/>
                    <a:pt x="0" y="232"/>
                    <a:pt x="0" y="246"/>
                  </a:cubicBezTo>
                  <a:cubicBezTo>
                    <a:pt x="0" y="248"/>
                    <a:pt x="1" y="249"/>
                    <a:pt x="3" y="249"/>
                  </a:cubicBezTo>
                  <a:close/>
                  <a:moveTo>
                    <a:pt x="57" y="26"/>
                  </a:moveTo>
                  <a:cubicBezTo>
                    <a:pt x="58" y="25"/>
                    <a:pt x="59" y="24"/>
                    <a:pt x="59" y="23"/>
                  </a:cubicBezTo>
                  <a:cubicBezTo>
                    <a:pt x="59" y="17"/>
                    <a:pt x="59" y="17"/>
                    <a:pt x="59" y="17"/>
                  </a:cubicBezTo>
                  <a:cubicBezTo>
                    <a:pt x="65" y="16"/>
                    <a:pt x="65" y="16"/>
                    <a:pt x="65" y="16"/>
                  </a:cubicBezTo>
                  <a:cubicBezTo>
                    <a:pt x="66" y="15"/>
                    <a:pt x="67" y="14"/>
                    <a:pt x="67" y="13"/>
                  </a:cubicBezTo>
                  <a:cubicBezTo>
                    <a:pt x="68" y="8"/>
                    <a:pt x="68" y="8"/>
                    <a:pt x="68" y="8"/>
                  </a:cubicBezTo>
                  <a:cubicBezTo>
                    <a:pt x="72" y="7"/>
                    <a:pt x="79" y="6"/>
                    <a:pt x="89" y="6"/>
                  </a:cubicBezTo>
                  <a:cubicBezTo>
                    <a:pt x="93" y="6"/>
                    <a:pt x="97" y="6"/>
                    <a:pt x="101" y="7"/>
                  </a:cubicBezTo>
                  <a:cubicBezTo>
                    <a:pt x="111" y="8"/>
                    <a:pt x="123" y="10"/>
                    <a:pt x="133" y="16"/>
                  </a:cubicBezTo>
                  <a:cubicBezTo>
                    <a:pt x="138" y="19"/>
                    <a:pt x="142" y="23"/>
                    <a:pt x="145" y="29"/>
                  </a:cubicBezTo>
                  <a:cubicBezTo>
                    <a:pt x="149" y="35"/>
                    <a:pt x="151" y="43"/>
                    <a:pt x="152" y="53"/>
                  </a:cubicBezTo>
                  <a:cubicBezTo>
                    <a:pt x="152" y="60"/>
                    <a:pt x="153" y="66"/>
                    <a:pt x="153" y="71"/>
                  </a:cubicBezTo>
                  <a:cubicBezTo>
                    <a:pt x="152" y="71"/>
                    <a:pt x="152" y="71"/>
                    <a:pt x="151" y="71"/>
                  </a:cubicBezTo>
                  <a:cubicBezTo>
                    <a:pt x="151" y="70"/>
                    <a:pt x="151" y="70"/>
                    <a:pt x="151" y="70"/>
                  </a:cubicBezTo>
                  <a:cubicBezTo>
                    <a:pt x="151" y="69"/>
                    <a:pt x="151" y="68"/>
                    <a:pt x="151" y="68"/>
                  </a:cubicBezTo>
                  <a:cubicBezTo>
                    <a:pt x="151" y="68"/>
                    <a:pt x="151" y="68"/>
                    <a:pt x="151" y="68"/>
                  </a:cubicBezTo>
                  <a:cubicBezTo>
                    <a:pt x="151" y="67"/>
                    <a:pt x="151" y="66"/>
                    <a:pt x="150" y="65"/>
                  </a:cubicBezTo>
                  <a:cubicBezTo>
                    <a:pt x="136" y="51"/>
                    <a:pt x="136" y="51"/>
                    <a:pt x="136" y="51"/>
                  </a:cubicBezTo>
                  <a:cubicBezTo>
                    <a:pt x="130" y="34"/>
                    <a:pt x="130" y="34"/>
                    <a:pt x="130" y="34"/>
                  </a:cubicBezTo>
                  <a:cubicBezTo>
                    <a:pt x="129" y="32"/>
                    <a:pt x="128" y="32"/>
                    <a:pt x="127" y="32"/>
                  </a:cubicBezTo>
                  <a:cubicBezTo>
                    <a:pt x="101" y="32"/>
                    <a:pt x="101" y="32"/>
                    <a:pt x="101" y="32"/>
                  </a:cubicBezTo>
                  <a:cubicBezTo>
                    <a:pt x="76" y="32"/>
                    <a:pt x="76" y="32"/>
                    <a:pt x="76" y="32"/>
                  </a:cubicBezTo>
                  <a:cubicBezTo>
                    <a:pt x="75" y="32"/>
                    <a:pt x="74" y="32"/>
                    <a:pt x="73" y="34"/>
                  </a:cubicBezTo>
                  <a:cubicBezTo>
                    <a:pt x="67" y="51"/>
                    <a:pt x="67" y="51"/>
                    <a:pt x="67" y="51"/>
                  </a:cubicBezTo>
                  <a:cubicBezTo>
                    <a:pt x="53" y="65"/>
                    <a:pt x="53" y="65"/>
                    <a:pt x="53" y="65"/>
                  </a:cubicBezTo>
                  <a:cubicBezTo>
                    <a:pt x="52" y="66"/>
                    <a:pt x="52" y="66"/>
                    <a:pt x="52" y="67"/>
                  </a:cubicBezTo>
                  <a:cubicBezTo>
                    <a:pt x="52" y="68"/>
                    <a:pt x="52" y="69"/>
                    <a:pt x="52" y="70"/>
                  </a:cubicBezTo>
                  <a:cubicBezTo>
                    <a:pt x="52" y="71"/>
                    <a:pt x="52" y="71"/>
                    <a:pt x="52" y="71"/>
                  </a:cubicBezTo>
                  <a:cubicBezTo>
                    <a:pt x="52" y="71"/>
                    <a:pt x="51" y="71"/>
                    <a:pt x="51" y="71"/>
                  </a:cubicBezTo>
                  <a:cubicBezTo>
                    <a:pt x="51" y="70"/>
                    <a:pt x="51" y="70"/>
                    <a:pt x="51" y="70"/>
                  </a:cubicBezTo>
                  <a:cubicBezTo>
                    <a:pt x="51" y="59"/>
                    <a:pt x="51" y="59"/>
                    <a:pt x="51" y="59"/>
                  </a:cubicBezTo>
                  <a:cubicBezTo>
                    <a:pt x="51" y="54"/>
                    <a:pt x="51" y="54"/>
                    <a:pt x="51" y="54"/>
                  </a:cubicBezTo>
                  <a:cubicBezTo>
                    <a:pt x="51" y="28"/>
                    <a:pt x="51" y="28"/>
                    <a:pt x="51" y="28"/>
                  </a:cubicBezTo>
                  <a:lnTo>
                    <a:pt x="57" y="26"/>
                  </a:lnTo>
                  <a:close/>
                  <a:moveTo>
                    <a:pt x="152" y="98"/>
                  </a:moveTo>
                  <a:cubicBezTo>
                    <a:pt x="152" y="78"/>
                    <a:pt x="152" y="78"/>
                    <a:pt x="152" y="78"/>
                  </a:cubicBezTo>
                  <a:cubicBezTo>
                    <a:pt x="153" y="77"/>
                    <a:pt x="154" y="76"/>
                    <a:pt x="155" y="76"/>
                  </a:cubicBezTo>
                  <a:cubicBezTo>
                    <a:pt x="155" y="76"/>
                    <a:pt x="156" y="77"/>
                    <a:pt x="157" y="77"/>
                  </a:cubicBezTo>
                  <a:cubicBezTo>
                    <a:pt x="158" y="78"/>
                    <a:pt x="159" y="79"/>
                    <a:pt x="160" y="81"/>
                  </a:cubicBezTo>
                  <a:cubicBezTo>
                    <a:pt x="161" y="82"/>
                    <a:pt x="161" y="84"/>
                    <a:pt x="161" y="86"/>
                  </a:cubicBezTo>
                  <a:cubicBezTo>
                    <a:pt x="161" y="89"/>
                    <a:pt x="160" y="92"/>
                    <a:pt x="158" y="94"/>
                  </a:cubicBezTo>
                  <a:cubicBezTo>
                    <a:pt x="156" y="96"/>
                    <a:pt x="154" y="97"/>
                    <a:pt x="152" y="98"/>
                  </a:cubicBezTo>
                  <a:close/>
                  <a:moveTo>
                    <a:pt x="46" y="77"/>
                  </a:moveTo>
                  <a:cubicBezTo>
                    <a:pt x="47" y="77"/>
                    <a:pt x="48" y="76"/>
                    <a:pt x="49" y="76"/>
                  </a:cubicBezTo>
                  <a:cubicBezTo>
                    <a:pt x="49" y="76"/>
                    <a:pt x="50" y="77"/>
                    <a:pt x="52" y="78"/>
                  </a:cubicBezTo>
                  <a:cubicBezTo>
                    <a:pt x="52" y="98"/>
                    <a:pt x="52" y="98"/>
                    <a:pt x="52" y="98"/>
                  </a:cubicBezTo>
                  <a:cubicBezTo>
                    <a:pt x="49" y="97"/>
                    <a:pt x="47" y="96"/>
                    <a:pt x="45" y="94"/>
                  </a:cubicBezTo>
                  <a:cubicBezTo>
                    <a:pt x="43" y="92"/>
                    <a:pt x="42" y="89"/>
                    <a:pt x="42" y="86"/>
                  </a:cubicBezTo>
                  <a:cubicBezTo>
                    <a:pt x="42" y="83"/>
                    <a:pt x="43" y="81"/>
                    <a:pt x="44" y="79"/>
                  </a:cubicBezTo>
                  <a:cubicBezTo>
                    <a:pt x="45" y="78"/>
                    <a:pt x="46" y="78"/>
                    <a:pt x="46" y="77"/>
                  </a:cubicBezTo>
                  <a:close/>
                  <a:moveTo>
                    <a:pt x="58" y="97"/>
                  </a:moveTo>
                  <a:cubicBezTo>
                    <a:pt x="58" y="70"/>
                    <a:pt x="58" y="70"/>
                    <a:pt x="58" y="70"/>
                  </a:cubicBezTo>
                  <a:cubicBezTo>
                    <a:pt x="58" y="69"/>
                    <a:pt x="58" y="69"/>
                    <a:pt x="58" y="68"/>
                  </a:cubicBezTo>
                  <a:cubicBezTo>
                    <a:pt x="72" y="54"/>
                    <a:pt x="72" y="54"/>
                    <a:pt x="72" y="54"/>
                  </a:cubicBezTo>
                  <a:cubicBezTo>
                    <a:pt x="73" y="54"/>
                    <a:pt x="73" y="54"/>
                    <a:pt x="73" y="53"/>
                  </a:cubicBezTo>
                  <a:cubicBezTo>
                    <a:pt x="78" y="38"/>
                    <a:pt x="78" y="38"/>
                    <a:pt x="78" y="38"/>
                  </a:cubicBezTo>
                  <a:cubicBezTo>
                    <a:pt x="101" y="38"/>
                    <a:pt x="101" y="38"/>
                    <a:pt x="101" y="38"/>
                  </a:cubicBezTo>
                  <a:cubicBezTo>
                    <a:pt x="125" y="38"/>
                    <a:pt x="125" y="38"/>
                    <a:pt x="125" y="38"/>
                  </a:cubicBezTo>
                  <a:cubicBezTo>
                    <a:pt x="130" y="53"/>
                    <a:pt x="130" y="53"/>
                    <a:pt x="130" y="53"/>
                  </a:cubicBezTo>
                  <a:cubicBezTo>
                    <a:pt x="130" y="54"/>
                    <a:pt x="130" y="54"/>
                    <a:pt x="131" y="54"/>
                  </a:cubicBezTo>
                  <a:cubicBezTo>
                    <a:pt x="145" y="68"/>
                    <a:pt x="145" y="68"/>
                    <a:pt x="145" y="68"/>
                  </a:cubicBezTo>
                  <a:cubicBezTo>
                    <a:pt x="145" y="69"/>
                    <a:pt x="145" y="69"/>
                    <a:pt x="145" y="70"/>
                  </a:cubicBezTo>
                  <a:cubicBezTo>
                    <a:pt x="145" y="97"/>
                    <a:pt x="145" y="97"/>
                    <a:pt x="145" y="97"/>
                  </a:cubicBezTo>
                  <a:cubicBezTo>
                    <a:pt x="145" y="115"/>
                    <a:pt x="134" y="131"/>
                    <a:pt x="118" y="137"/>
                  </a:cubicBezTo>
                  <a:cubicBezTo>
                    <a:pt x="116" y="138"/>
                    <a:pt x="116" y="139"/>
                    <a:pt x="116" y="140"/>
                  </a:cubicBezTo>
                  <a:cubicBezTo>
                    <a:pt x="116" y="157"/>
                    <a:pt x="116" y="157"/>
                    <a:pt x="116" y="157"/>
                  </a:cubicBezTo>
                  <a:cubicBezTo>
                    <a:pt x="116" y="158"/>
                    <a:pt x="116" y="160"/>
                    <a:pt x="116" y="161"/>
                  </a:cubicBezTo>
                  <a:cubicBezTo>
                    <a:pt x="101" y="183"/>
                    <a:pt x="101" y="183"/>
                    <a:pt x="101" y="183"/>
                  </a:cubicBezTo>
                  <a:cubicBezTo>
                    <a:pt x="87" y="161"/>
                    <a:pt x="87" y="161"/>
                    <a:pt x="87" y="161"/>
                  </a:cubicBezTo>
                  <a:cubicBezTo>
                    <a:pt x="87" y="160"/>
                    <a:pt x="87" y="158"/>
                    <a:pt x="87" y="157"/>
                  </a:cubicBezTo>
                  <a:cubicBezTo>
                    <a:pt x="87" y="140"/>
                    <a:pt x="87" y="140"/>
                    <a:pt x="87" y="140"/>
                  </a:cubicBezTo>
                  <a:cubicBezTo>
                    <a:pt x="87" y="139"/>
                    <a:pt x="87" y="138"/>
                    <a:pt x="85" y="137"/>
                  </a:cubicBezTo>
                  <a:cubicBezTo>
                    <a:pt x="69" y="131"/>
                    <a:pt x="58" y="115"/>
                    <a:pt x="58" y="97"/>
                  </a:cubicBezTo>
                  <a:close/>
                  <a:moveTo>
                    <a:pt x="106" y="188"/>
                  </a:moveTo>
                  <a:cubicBezTo>
                    <a:pt x="119" y="166"/>
                    <a:pt x="119" y="166"/>
                    <a:pt x="119" y="166"/>
                  </a:cubicBezTo>
                  <a:cubicBezTo>
                    <a:pt x="120" y="168"/>
                    <a:pt x="120" y="168"/>
                    <a:pt x="120" y="168"/>
                  </a:cubicBezTo>
                  <a:cubicBezTo>
                    <a:pt x="120" y="170"/>
                    <a:pt x="120" y="170"/>
                    <a:pt x="120" y="170"/>
                  </a:cubicBezTo>
                  <a:cubicBezTo>
                    <a:pt x="119" y="198"/>
                    <a:pt x="119" y="198"/>
                    <a:pt x="119" y="198"/>
                  </a:cubicBezTo>
                  <a:lnTo>
                    <a:pt x="106" y="188"/>
                  </a:lnTo>
                  <a:close/>
                  <a:moveTo>
                    <a:pt x="107" y="208"/>
                  </a:moveTo>
                  <a:cubicBezTo>
                    <a:pt x="96" y="208"/>
                    <a:pt x="96" y="208"/>
                    <a:pt x="96" y="208"/>
                  </a:cubicBezTo>
                  <a:cubicBezTo>
                    <a:pt x="93" y="198"/>
                    <a:pt x="93" y="198"/>
                    <a:pt x="93" y="198"/>
                  </a:cubicBezTo>
                  <a:cubicBezTo>
                    <a:pt x="101" y="192"/>
                    <a:pt x="101" y="192"/>
                    <a:pt x="101" y="192"/>
                  </a:cubicBezTo>
                  <a:cubicBezTo>
                    <a:pt x="110" y="198"/>
                    <a:pt x="110" y="198"/>
                    <a:pt x="110" y="198"/>
                  </a:cubicBezTo>
                  <a:lnTo>
                    <a:pt x="107" y="208"/>
                  </a:lnTo>
                  <a:close/>
                  <a:moveTo>
                    <a:pt x="83" y="169"/>
                  </a:moveTo>
                  <a:cubicBezTo>
                    <a:pt x="83" y="168"/>
                    <a:pt x="83" y="168"/>
                    <a:pt x="83" y="168"/>
                  </a:cubicBezTo>
                  <a:cubicBezTo>
                    <a:pt x="83" y="166"/>
                    <a:pt x="83" y="166"/>
                    <a:pt x="83" y="166"/>
                  </a:cubicBezTo>
                  <a:cubicBezTo>
                    <a:pt x="97" y="188"/>
                    <a:pt x="97" y="188"/>
                    <a:pt x="97" y="188"/>
                  </a:cubicBezTo>
                  <a:cubicBezTo>
                    <a:pt x="84" y="198"/>
                    <a:pt x="84" y="198"/>
                    <a:pt x="84" y="198"/>
                  </a:cubicBezTo>
                  <a:lnTo>
                    <a:pt x="83"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2" name="Oval 57"/>
            <p:cNvSpPr>
              <a:spLocks noChangeArrowheads="1"/>
            </p:cNvSpPr>
            <p:nvPr/>
          </p:nvSpPr>
          <p:spPr bwMode="auto">
            <a:xfrm>
              <a:off x="9018588" y="677863"/>
              <a:ext cx="36513"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3" name="Oval 58"/>
            <p:cNvSpPr>
              <a:spLocks noChangeArrowheads="1"/>
            </p:cNvSpPr>
            <p:nvPr/>
          </p:nvSpPr>
          <p:spPr bwMode="auto">
            <a:xfrm>
              <a:off x="9126538" y="6778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4" name="Freeform 59"/>
            <p:cNvSpPr>
              <a:spLocks/>
            </p:cNvSpPr>
            <p:nvPr/>
          </p:nvSpPr>
          <p:spPr bwMode="auto">
            <a:xfrm>
              <a:off x="8955088" y="666750"/>
              <a:ext cx="36513"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5"/>
                    <a:pt x="10" y="3"/>
                  </a:cubicBezTo>
                  <a:cubicBezTo>
                    <a:pt x="10" y="1"/>
                    <a:pt x="9" y="0"/>
                    <a:pt x="7" y="0"/>
                  </a:cubicBezTo>
                  <a:cubicBezTo>
                    <a:pt x="3" y="0"/>
                    <a:pt x="3" y="0"/>
                    <a:pt x="3" y="0"/>
                  </a:cubicBezTo>
                  <a:cubicBezTo>
                    <a:pt x="2" y="0"/>
                    <a:pt x="0" y="1"/>
                    <a:pt x="0" y="3"/>
                  </a:cubicBezTo>
                  <a:cubicBezTo>
                    <a:pt x="0" y="5"/>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5" name="Freeform 60"/>
            <p:cNvSpPr>
              <a:spLocks/>
            </p:cNvSpPr>
            <p:nvPr/>
          </p:nvSpPr>
          <p:spPr bwMode="auto">
            <a:xfrm>
              <a:off x="8955088" y="703263"/>
              <a:ext cx="36513" cy="23812"/>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4"/>
                    <a:pt x="10" y="3"/>
                  </a:cubicBezTo>
                  <a:cubicBezTo>
                    <a:pt x="10" y="1"/>
                    <a:pt x="9" y="0"/>
                    <a:pt x="7" y="0"/>
                  </a:cubicBezTo>
                  <a:cubicBezTo>
                    <a:pt x="3" y="0"/>
                    <a:pt x="3" y="0"/>
                    <a:pt x="3" y="0"/>
                  </a:cubicBezTo>
                  <a:cubicBezTo>
                    <a:pt x="2" y="0"/>
                    <a:pt x="0" y="1"/>
                    <a:pt x="0" y="3"/>
                  </a:cubicBezTo>
                  <a:cubicBezTo>
                    <a:pt x="0" y="4"/>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6" name="Freeform 61"/>
            <p:cNvSpPr>
              <a:spLocks/>
            </p:cNvSpPr>
            <p:nvPr/>
          </p:nvSpPr>
          <p:spPr bwMode="auto">
            <a:xfrm>
              <a:off x="9191626" y="666750"/>
              <a:ext cx="36513"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8" y="6"/>
                    <a:pt x="10" y="5"/>
                    <a:pt x="10" y="3"/>
                  </a:cubicBezTo>
                  <a:cubicBezTo>
                    <a:pt x="10" y="1"/>
                    <a:pt x="8" y="0"/>
                    <a:pt x="7" y="0"/>
                  </a:cubicBezTo>
                  <a:cubicBezTo>
                    <a:pt x="3" y="0"/>
                    <a:pt x="3" y="0"/>
                    <a:pt x="3" y="0"/>
                  </a:cubicBezTo>
                  <a:cubicBezTo>
                    <a:pt x="1" y="0"/>
                    <a:pt x="0" y="1"/>
                    <a:pt x="0" y="3"/>
                  </a:cubicBezTo>
                  <a:cubicBezTo>
                    <a:pt x="0" y="5"/>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7" name="Freeform 62"/>
            <p:cNvSpPr>
              <a:spLocks/>
            </p:cNvSpPr>
            <p:nvPr/>
          </p:nvSpPr>
          <p:spPr bwMode="auto">
            <a:xfrm>
              <a:off x="9191626" y="703263"/>
              <a:ext cx="36513" cy="23812"/>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8" y="6"/>
                    <a:pt x="10" y="4"/>
                    <a:pt x="10" y="3"/>
                  </a:cubicBezTo>
                  <a:cubicBezTo>
                    <a:pt x="10" y="1"/>
                    <a:pt x="8" y="0"/>
                    <a:pt x="7"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8" name="Freeform 63"/>
            <p:cNvSpPr>
              <a:spLocks/>
            </p:cNvSpPr>
            <p:nvPr/>
          </p:nvSpPr>
          <p:spPr bwMode="auto">
            <a:xfrm>
              <a:off x="8988426" y="782638"/>
              <a:ext cx="206375" cy="71437"/>
            </a:xfrm>
            <a:custGeom>
              <a:avLst/>
              <a:gdLst>
                <a:gd name="T0" fmla="*/ 6 w 55"/>
                <a:gd name="T1" fmla="*/ 15 h 19"/>
                <a:gd name="T2" fmla="*/ 9 w 55"/>
                <a:gd name="T3" fmla="*/ 12 h 19"/>
                <a:gd name="T4" fmla="*/ 27 w 55"/>
                <a:gd name="T5" fmla="*/ 19 h 19"/>
                <a:gd name="T6" fmla="*/ 46 w 55"/>
                <a:gd name="T7" fmla="*/ 12 h 19"/>
                <a:gd name="T8" fmla="*/ 49 w 55"/>
                <a:gd name="T9" fmla="*/ 15 h 19"/>
                <a:gd name="T10" fmla="*/ 54 w 55"/>
                <a:gd name="T11" fmla="*/ 15 h 19"/>
                <a:gd name="T12" fmla="*/ 54 w 55"/>
                <a:gd name="T13" fmla="*/ 11 h 19"/>
                <a:gd name="T14" fmla="*/ 48 w 55"/>
                <a:gd name="T15" fmla="*/ 6 h 19"/>
                <a:gd name="T16" fmla="*/ 48 w 55"/>
                <a:gd name="T17" fmla="*/ 6 h 19"/>
                <a:gd name="T18" fmla="*/ 48 w 55"/>
                <a:gd name="T19" fmla="*/ 6 h 19"/>
                <a:gd name="T20" fmla="*/ 43 w 55"/>
                <a:gd name="T21" fmla="*/ 1 h 19"/>
                <a:gd name="T22" fmla="*/ 39 w 55"/>
                <a:gd name="T23" fmla="*/ 1 h 19"/>
                <a:gd name="T24" fmla="*/ 39 w 55"/>
                <a:gd name="T25" fmla="*/ 5 h 19"/>
                <a:gd name="T26" fmla="*/ 42 w 55"/>
                <a:gd name="T27" fmla="*/ 8 h 19"/>
                <a:gd name="T28" fmla="*/ 27 w 55"/>
                <a:gd name="T29" fmla="*/ 13 h 19"/>
                <a:gd name="T30" fmla="*/ 13 w 55"/>
                <a:gd name="T31" fmla="*/ 8 h 19"/>
                <a:gd name="T32" fmla="*/ 16 w 55"/>
                <a:gd name="T33" fmla="*/ 5 h 19"/>
                <a:gd name="T34" fmla="*/ 16 w 55"/>
                <a:gd name="T35" fmla="*/ 1 h 19"/>
                <a:gd name="T36" fmla="*/ 12 w 55"/>
                <a:gd name="T37" fmla="*/ 1 h 19"/>
                <a:gd name="T38" fmla="*/ 7 w 55"/>
                <a:gd name="T39" fmla="*/ 6 h 19"/>
                <a:gd name="T40" fmla="*/ 7 w 55"/>
                <a:gd name="T41" fmla="*/ 6 h 19"/>
                <a:gd name="T42" fmla="*/ 7 w 55"/>
                <a:gd name="T43" fmla="*/ 6 h 19"/>
                <a:gd name="T44" fmla="*/ 1 w 55"/>
                <a:gd name="T45" fmla="*/ 11 h 19"/>
                <a:gd name="T46" fmla="*/ 1 w 55"/>
                <a:gd name="T47" fmla="*/ 15 h 19"/>
                <a:gd name="T48" fmla="*/ 6 w 55"/>
                <a:gd name="T4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9">
                  <a:moveTo>
                    <a:pt x="6" y="15"/>
                  </a:moveTo>
                  <a:cubicBezTo>
                    <a:pt x="9" y="12"/>
                    <a:pt x="9" y="12"/>
                    <a:pt x="9" y="12"/>
                  </a:cubicBezTo>
                  <a:cubicBezTo>
                    <a:pt x="14" y="17"/>
                    <a:pt x="21" y="19"/>
                    <a:pt x="27" y="19"/>
                  </a:cubicBezTo>
                  <a:cubicBezTo>
                    <a:pt x="34" y="19"/>
                    <a:pt x="41" y="17"/>
                    <a:pt x="46" y="12"/>
                  </a:cubicBezTo>
                  <a:cubicBezTo>
                    <a:pt x="49" y="15"/>
                    <a:pt x="49" y="15"/>
                    <a:pt x="49" y="15"/>
                  </a:cubicBezTo>
                  <a:cubicBezTo>
                    <a:pt x="50" y="17"/>
                    <a:pt x="52" y="17"/>
                    <a:pt x="54" y="15"/>
                  </a:cubicBezTo>
                  <a:cubicBezTo>
                    <a:pt x="55" y="14"/>
                    <a:pt x="55" y="12"/>
                    <a:pt x="54" y="11"/>
                  </a:cubicBezTo>
                  <a:cubicBezTo>
                    <a:pt x="48" y="6"/>
                    <a:pt x="48" y="6"/>
                    <a:pt x="48" y="6"/>
                  </a:cubicBezTo>
                  <a:cubicBezTo>
                    <a:pt x="48" y="6"/>
                    <a:pt x="48" y="6"/>
                    <a:pt x="48" y="6"/>
                  </a:cubicBezTo>
                  <a:cubicBezTo>
                    <a:pt x="48" y="6"/>
                    <a:pt x="48" y="6"/>
                    <a:pt x="48" y="6"/>
                  </a:cubicBezTo>
                  <a:cubicBezTo>
                    <a:pt x="43" y="1"/>
                    <a:pt x="43" y="1"/>
                    <a:pt x="43" y="1"/>
                  </a:cubicBezTo>
                  <a:cubicBezTo>
                    <a:pt x="42" y="0"/>
                    <a:pt x="40" y="0"/>
                    <a:pt x="39" y="1"/>
                  </a:cubicBezTo>
                  <a:cubicBezTo>
                    <a:pt x="38" y="2"/>
                    <a:pt x="38" y="4"/>
                    <a:pt x="39" y="5"/>
                  </a:cubicBezTo>
                  <a:cubicBezTo>
                    <a:pt x="42" y="8"/>
                    <a:pt x="42" y="8"/>
                    <a:pt x="42" y="8"/>
                  </a:cubicBezTo>
                  <a:cubicBezTo>
                    <a:pt x="38" y="11"/>
                    <a:pt x="33" y="13"/>
                    <a:pt x="27" y="13"/>
                  </a:cubicBezTo>
                  <a:cubicBezTo>
                    <a:pt x="22" y="13"/>
                    <a:pt x="17" y="11"/>
                    <a:pt x="13" y="8"/>
                  </a:cubicBezTo>
                  <a:cubicBezTo>
                    <a:pt x="16" y="5"/>
                    <a:pt x="16" y="5"/>
                    <a:pt x="16" y="5"/>
                  </a:cubicBezTo>
                  <a:cubicBezTo>
                    <a:pt x="17" y="4"/>
                    <a:pt x="17" y="2"/>
                    <a:pt x="16" y="1"/>
                  </a:cubicBezTo>
                  <a:cubicBezTo>
                    <a:pt x="15" y="0"/>
                    <a:pt x="13" y="0"/>
                    <a:pt x="12" y="1"/>
                  </a:cubicBezTo>
                  <a:cubicBezTo>
                    <a:pt x="7" y="6"/>
                    <a:pt x="7" y="6"/>
                    <a:pt x="7" y="6"/>
                  </a:cubicBezTo>
                  <a:cubicBezTo>
                    <a:pt x="7" y="6"/>
                    <a:pt x="7" y="6"/>
                    <a:pt x="7" y="6"/>
                  </a:cubicBezTo>
                  <a:cubicBezTo>
                    <a:pt x="7" y="6"/>
                    <a:pt x="7" y="6"/>
                    <a:pt x="7" y="6"/>
                  </a:cubicBezTo>
                  <a:cubicBezTo>
                    <a:pt x="1" y="11"/>
                    <a:pt x="1" y="11"/>
                    <a:pt x="1" y="11"/>
                  </a:cubicBezTo>
                  <a:cubicBezTo>
                    <a:pt x="0" y="12"/>
                    <a:pt x="0" y="14"/>
                    <a:pt x="1" y="15"/>
                  </a:cubicBezTo>
                  <a:cubicBezTo>
                    <a:pt x="3" y="17"/>
                    <a:pt x="4" y="17"/>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4" name="グループ化 23"/>
          <p:cNvGrpSpPr/>
          <p:nvPr/>
        </p:nvGrpSpPr>
        <p:grpSpPr>
          <a:xfrm>
            <a:off x="1092951" y="2249084"/>
            <a:ext cx="481895" cy="634990"/>
            <a:chOff x="352425" y="5392738"/>
            <a:chExt cx="762000" cy="979487"/>
          </a:xfrm>
          <a:solidFill>
            <a:schemeClr val="tx1"/>
          </a:solidFill>
        </p:grpSpPr>
        <p:sp>
          <p:nvSpPr>
            <p:cNvPr id="54" name="Freeform 239"/>
            <p:cNvSpPr>
              <a:spLocks noEditPoints="1"/>
            </p:cNvSpPr>
            <p:nvPr/>
          </p:nvSpPr>
          <p:spPr bwMode="auto">
            <a:xfrm>
              <a:off x="352425" y="5467350"/>
              <a:ext cx="762000" cy="904875"/>
            </a:xfrm>
            <a:custGeom>
              <a:avLst/>
              <a:gdLst>
                <a:gd name="T0" fmla="*/ 58 w 203"/>
                <a:gd name="T1" fmla="*/ 179 h 241"/>
                <a:gd name="T2" fmla="*/ 61 w 203"/>
                <a:gd name="T3" fmla="*/ 217 h 241"/>
                <a:gd name="T4" fmla="*/ 61 w 203"/>
                <a:gd name="T5" fmla="*/ 239 h 241"/>
                <a:gd name="T6" fmla="*/ 67 w 203"/>
                <a:gd name="T7" fmla="*/ 236 h 241"/>
                <a:gd name="T8" fmla="*/ 59 w 203"/>
                <a:gd name="T9" fmla="*/ 206 h 241"/>
                <a:gd name="T10" fmla="*/ 81 w 203"/>
                <a:gd name="T11" fmla="*/ 238 h 241"/>
                <a:gd name="T12" fmla="*/ 85 w 203"/>
                <a:gd name="T13" fmla="*/ 196 h 241"/>
                <a:gd name="T14" fmla="*/ 92 w 203"/>
                <a:gd name="T15" fmla="*/ 237 h 241"/>
                <a:gd name="T16" fmla="*/ 98 w 203"/>
                <a:gd name="T17" fmla="*/ 238 h 241"/>
                <a:gd name="T18" fmla="*/ 107 w 203"/>
                <a:gd name="T19" fmla="*/ 238 h 241"/>
                <a:gd name="T20" fmla="*/ 113 w 203"/>
                <a:gd name="T21" fmla="*/ 237 h 241"/>
                <a:gd name="T22" fmla="*/ 120 w 203"/>
                <a:gd name="T23" fmla="*/ 196 h 241"/>
                <a:gd name="T24" fmla="*/ 125 w 203"/>
                <a:gd name="T25" fmla="*/ 238 h 241"/>
                <a:gd name="T26" fmla="*/ 146 w 203"/>
                <a:gd name="T27" fmla="*/ 206 h 241"/>
                <a:gd name="T28" fmla="*/ 139 w 203"/>
                <a:gd name="T29" fmla="*/ 236 h 241"/>
                <a:gd name="T30" fmla="*/ 144 w 203"/>
                <a:gd name="T31" fmla="*/ 239 h 241"/>
                <a:gd name="T32" fmla="*/ 145 w 203"/>
                <a:gd name="T33" fmla="*/ 217 h 241"/>
                <a:gd name="T34" fmla="*/ 158 w 203"/>
                <a:gd name="T35" fmla="*/ 183 h 241"/>
                <a:gd name="T36" fmla="*/ 159 w 203"/>
                <a:gd name="T37" fmla="*/ 177 h 241"/>
                <a:gd name="T38" fmla="*/ 124 w 203"/>
                <a:gd name="T39" fmla="*/ 151 h 241"/>
                <a:gd name="T40" fmla="*/ 150 w 203"/>
                <a:gd name="T41" fmla="*/ 95 h 241"/>
                <a:gd name="T42" fmla="*/ 160 w 203"/>
                <a:gd name="T43" fmla="*/ 58 h 241"/>
                <a:gd name="T44" fmla="*/ 159 w 203"/>
                <a:gd name="T45" fmla="*/ 54 h 241"/>
                <a:gd name="T46" fmla="*/ 116 w 203"/>
                <a:gd name="T47" fmla="*/ 14 h 241"/>
                <a:gd name="T48" fmla="*/ 108 w 203"/>
                <a:gd name="T49" fmla="*/ 12 h 241"/>
                <a:gd name="T50" fmla="*/ 113 w 203"/>
                <a:gd name="T51" fmla="*/ 0 h 241"/>
                <a:gd name="T52" fmla="*/ 80 w 203"/>
                <a:gd name="T53" fmla="*/ 4 h 241"/>
                <a:gd name="T54" fmla="*/ 72 w 203"/>
                <a:gd name="T55" fmla="*/ 11 h 241"/>
                <a:gd name="T56" fmla="*/ 59 w 203"/>
                <a:gd name="T57" fmla="*/ 36 h 241"/>
                <a:gd name="T58" fmla="*/ 45 w 203"/>
                <a:gd name="T59" fmla="*/ 53 h 241"/>
                <a:gd name="T60" fmla="*/ 42 w 203"/>
                <a:gd name="T61" fmla="*/ 62 h 241"/>
                <a:gd name="T62" fmla="*/ 81 w 203"/>
                <a:gd name="T63" fmla="*/ 134 h 241"/>
                <a:gd name="T64" fmla="*/ 79 w 203"/>
                <a:gd name="T65" fmla="*/ 157 h 241"/>
                <a:gd name="T66" fmla="*/ 0 w 203"/>
                <a:gd name="T67" fmla="*/ 238 h 241"/>
                <a:gd name="T68" fmla="*/ 152 w 203"/>
                <a:gd name="T69" fmla="*/ 69 h 241"/>
                <a:gd name="T70" fmla="*/ 155 w 203"/>
                <a:gd name="T71" fmla="*/ 62 h 241"/>
                <a:gd name="T72" fmla="*/ 155 w 203"/>
                <a:gd name="T73" fmla="*/ 62 h 241"/>
                <a:gd name="T74" fmla="*/ 51 w 203"/>
                <a:gd name="T75" fmla="*/ 69 h 241"/>
                <a:gd name="T76" fmla="*/ 48 w 203"/>
                <a:gd name="T77" fmla="*/ 62 h 241"/>
                <a:gd name="T78" fmla="*/ 85 w 203"/>
                <a:gd name="T79" fmla="*/ 189 h 241"/>
                <a:gd name="T80" fmla="*/ 99 w 203"/>
                <a:gd name="T81" fmla="*/ 179 h 241"/>
                <a:gd name="T82" fmla="*/ 95 w 203"/>
                <a:gd name="T83" fmla="*/ 190 h 241"/>
                <a:gd name="T84" fmla="*/ 122 w 203"/>
                <a:gd name="T85" fmla="*/ 160 h 241"/>
                <a:gd name="T86" fmla="*/ 121 w 203"/>
                <a:gd name="T87" fmla="*/ 158 h 241"/>
                <a:gd name="T88" fmla="*/ 141 w 203"/>
                <a:gd name="T89" fmla="*/ 52 h 241"/>
                <a:gd name="T90" fmla="*/ 122 w 203"/>
                <a:gd name="T91" fmla="*/ 44 h 241"/>
                <a:gd name="T92" fmla="*/ 103 w 203"/>
                <a:gd name="T93" fmla="*/ 59 h 241"/>
                <a:gd name="T94" fmla="*/ 93 w 203"/>
                <a:gd name="T95" fmla="*/ 52 h 241"/>
                <a:gd name="T96" fmla="*/ 80 w 203"/>
                <a:gd name="T97" fmla="*/ 49 h 241"/>
                <a:gd name="T98" fmla="*/ 101 w 203"/>
                <a:gd name="T99" fmla="*/ 18 h 241"/>
                <a:gd name="T100" fmla="*/ 118 w 203"/>
                <a:gd name="T101" fmla="*/ 82 h 241"/>
                <a:gd name="T102" fmla="*/ 141 w 203"/>
                <a:gd name="T103" fmla="*/ 58 h 241"/>
                <a:gd name="T104" fmla="*/ 90 w 203"/>
                <a:gd name="T105" fmla="*/ 58 h 241"/>
                <a:gd name="T106" fmla="*/ 68 w 203"/>
                <a:gd name="T107" fmla="*/ 82 h 241"/>
                <a:gd name="T108" fmla="*/ 58 w 203"/>
                <a:gd name="T109" fmla="*/ 85 h 241"/>
                <a:gd name="T110" fmla="*/ 97 w 203"/>
                <a:gd name="T111" fmla="*/ 68 h 241"/>
                <a:gd name="T112" fmla="*/ 133 w 203"/>
                <a:gd name="T113" fmla="*/ 88 h 241"/>
                <a:gd name="T114" fmla="*/ 116 w 203"/>
                <a:gd name="T115" fmla="*/ 132 h 241"/>
                <a:gd name="T116" fmla="*/ 87 w 203"/>
                <a:gd name="T117" fmla="*/ 151 h 241"/>
                <a:gd name="T118" fmla="*/ 58 w 203"/>
                <a:gd name="T119" fmla="*/ 8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3" h="241">
                  <a:moveTo>
                    <a:pt x="3" y="241"/>
                  </a:moveTo>
                  <a:cubicBezTo>
                    <a:pt x="5" y="241"/>
                    <a:pt x="6" y="239"/>
                    <a:pt x="6" y="238"/>
                  </a:cubicBezTo>
                  <a:cubicBezTo>
                    <a:pt x="6" y="213"/>
                    <a:pt x="23" y="189"/>
                    <a:pt x="45" y="183"/>
                  </a:cubicBezTo>
                  <a:cubicBezTo>
                    <a:pt x="58" y="179"/>
                    <a:pt x="58" y="179"/>
                    <a:pt x="58" y="179"/>
                  </a:cubicBezTo>
                  <a:cubicBezTo>
                    <a:pt x="60" y="179"/>
                    <a:pt x="60" y="179"/>
                    <a:pt x="60" y="179"/>
                  </a:cubicBezTo>
                  <a:cubicBezTo>
                    <a:pt x="53" y="206"/>
                    <a:pt x="53" y="206"/>
                    <a:pt x="53" y="206"/>
                  </a:cubicBezTo>
                  <a:cubicBezTo>
                    <a:pt x="53" y="207"/>
                    <a:pt x="53" y="208"/>
                    <a:pt x="54" y="209"/>
                  </a:cubicBezTo>
                  <a:cubicBezTo>
                    <a:pt x="61" y="217"/>
                    <a:pt x="61" y="217"/>
                    <a:pt x="61" y="217"/>
                  </a:cubicBezTo>
                  <a:cubicBezTo>
                    <a:pt x="57" y="224"/>
                    <a:pt x="57" y="224"/>
                    <a:pt x="57" y="224"/>
                  </a:cubicBezTo>
                  <a:cubicBezTo>
                    <a:pt x="56" y="225"/>
                    <a:pt x="56" y="226"/>
                    <a:pt x="57" y="227"/>
                  </a:cubicBezTo>
                  <a:cubicBezTo>
                    <a:pt x="61" y="238"/>
                    <a:pt x="61" y="238"/>
                    <a:pt x="61" y="238"/>
                  </a:cubicBezTo>
                  <a:cubicBezTo>
                    <a:pt x="61" y="239"/>
                    <a:pt x="61" y="239"/>
                    <a:pt x="61" y="239"/>
                  </a:cubicBezTo>
                  <a:cubicBezTo>
                    <a:pt x="62" y="240"/>
                    <a:pt x="63" y="241"/>
                    <a:pt x="64" y="241"/>
                  </a:cubicBezTo>
                  <a:cubicBezTo>
                    <a:pt x="65" y="240"/>
                    <a:pt x="65" y="240"/>
                    <a:pt x="65" y="240"/>
                  </a:cubicBezTo>
                  <a:cubicBezTo>
                    <a:pt x="66" y="240"/>
                    <a:pt x="67" y="239"/>
                    <a:pt x="67" y="238"/>
                  </a:cubicBezTo>
                  <a:cubicBezTo>
                    <a:pt x="67" y="236"/>
                    <a:pt x="67" y="236"/>
                    <a:pt x="67" y="236"/>
                  </a:cubicBezTo>
                  <a:cubicBezTo>
                    <a:pt x="63" y="226"/>
                    <a:pt x="63" y="226"/>
                    <a:pt x="63" y="226"/>
                  </a:cubicBezTo>
                  <a:cubicBezTo>
                    <a:pt x="67" y="218"/>
                    <a:pt x="67" y="218"/>
                    <a:pt x="67" y="218"/>
                  </a:cubicBezTo>
                  <a:cubicBezTo>
                    <a:pt x="68" y="217"/>
                    <a:pt x="68" y="215"/>
                    <a:pt x="67" y="214"/>
                  </a:cubicBezTo>
                  <a:cubicBezTo>
                    <a:pt x="59" y="206"/>
                    <a:pt x="59" y="206"/>
                    <a:pt x="59" y="206"/>
                  </a:cubicBezTo>
                  <a:cubicBezTo>
                    <a:pt x="67" y="178"/>
                    <a:pt x="67" y="178"/>
                    <a:pt x="67" y="178"/>
                  </a:cubicBezTo>
                  <a:cubicBezTo>
                    <a:pt x="78" y="166"/>
                    <a:pt x="78" y="166"/>
                    <a:pt x="78" y="166"/>
                  </a:cubicBezTo>
                  <a:cubicBezTo>
                    <a:pt x="81" y="238"/>
                    <a:pt x="81" y="238"/>
                    <a:pt x="81" y="238"/>
                  </a:cubicBezTo>
                  <a:cubicBezTo>
                    <a:pt x="81" y="238"/>
                    <a:pt x="81" y="238"/>
                    <a:pt x="81" y="238"/>
                  </a:cubicBezTo>
                  <a:cubicBezTo>
                    <a:pt x="81" y="239"/>
                    <a:pt x="82" y="241"/>
                    <a:pt x="84" y="241"/>
                  </a:cubicBezTo>
                  <a:cubicBezTo>
                    <a:pt x="86" y="241"/>
                    <a:pt x="87" y="239"/>
                    <a:pt x="87" y="238"/>
                  </a:cubicBezTo>
                  <a:cubicBezTo>
                    <a:pt x="87" y="237"/>
                    <a:pt x="87" y="237"/>
                    <a:pt x="87" y="237"/>
                  </a:cubicBezTo>
                  <a:cubicBezTo>
                    <a:pt x="85" y="196"/>
                    <a:pt x="85" y="196"/>
                    <a:pt x="85" y="196"/>
                  </a:cubicBezTo>
                  <a:cubicBezTo>
                    <a:pt x="89" y="193"/>
                    <a:pt x="89" y="193"/>
                    <a:pt x="89" y="193"/>
                  </a:cubicBezTo>
                  <a:cubicBezTo>
                    <a:pt x="93" y="203"/>
                    <a:pt x="93" y="203"/>
                    <a:pt x="93" y="203"/>
                  </a:cubicBezTo>
                  <a:cubicBezTo>
                    <a:pt x="93" y="204"/>
                    <a:pt x="93" y="205"/>
                    <a:pt x="94" y="205"/>
                  </a:cubicBezTo>
                  <a:cubicBezTo>
                    <a:pt x="92" y="237"/>
                    <a:pt x="92" y="237"/>
                    <a:pt x="92" y="237"/>
                  </a:cubicBezTo>
                  <a:cubicBezTo>
                    <a:pt x="92" y="238"/>
                    <a:pt x="92" y="238"/>
                    <a:pt x="92" y="238"/>
                  </a:cubicBezTo>
                  <a:cubicBezTo>
                    <a:pt x="92" y="239"/>
                    <a:pt x="94" y="241"/>
                    <a:pt x="95" y="241"/>
                  </a:cubicBezTo>
                  <a:cubicBezTo>
                    <a:pt x="97" y="241"/>
                    <a:pt x="98" y="239"/>
                    <a:pt x="98" y="238"/>
                  </a:cubicBezTo>
                  <a:cubicBezTo>
                    <a:pt x="98" y="238"/>
                    <a:pt x="98" y="238"/>
                    <a:pt x="98" y="238"/>
                  </a:cubicBezTo>
                  <a:cubicBezTo>
                    <a:pt x="100" y="206"/>
                    <a:pt x="100" y="206"/>
                    <a:pt x="100" y="206"/>
                  </a:cubicBezTo>
                  <a:cubicBezTo>
                    <a:pt x="106" y="206"/>
                    <a:pt x="106" y="206"/>
                    <a:pt x="106" y="206"/>
                  </a:cubicBezTo>
                  <a:cubicBezTo>
                    <a:pt x="107" y="238"/>
                    <a:pt x="107" y="238"/>
                    <a:pt x="107" y="238"/>
                  </a:cubicBezTo>
                  <a:cubicBezTo>
                    <a:pt x="107" y="238"/>
                    <a:pt x="107" y="238"/>
                    <a:pt x="107" y="238"/>
                  </a:cubicBezTo>
                  <a:cubicBezTo>
                    <a:pt x="107" y="239"/>
                    <a:pt x="109" y="241"/>
                    <a:pt x="110" y="241"/>
                  </a:cubicBezTo>
                  <a:cubicBezTo>
                    <a:pt x="110" y="241"/>
                    <a:pt x="110" y="241"/>
                    <a:pt x="110" y="241"/>
                  </a:cubicBezTo>
                  <a:cubicBezTo>
                    <a:pt x="112" y="241"/>
                    <a:pt x="113" y="239"/>
                    <a:pt x="113" y="238"/>
                  </a:cubicBezTo>
                  <a:cubicBezTo>
                    <a:pt x="113" y="237"/>
                    <a:pt x="113" y="237"/>
                    <a:pt x="113" y="237"/>
                  </a:cubicBezTo>
                  <a:cubicBezTo>
                    <a:pt x="112" y="205"/>
                    <a:pt x="112" y="205"/>
                    <a:pt x="112" y="205"/>
                  </a:cubicBezTo>
                  <a:cubicBezTo>
                    <a:pt x="112" y="205"/>
                    <a:pt x="113" y="204"/>
                    <a:pt x="113" y="203"/>
                  </a:cubicBezTo>
                  <a:cubicBezTo>
                    <a:pt x="116" y="193"/>
                    <a:pt x="116" y="193"/>
                    <a:pt x="116" y="193"/>
                  </a:cubicBezTo>
                  <a:cubicBezTo>
                    <a:pt x="120" y="196"/>
                    <a:pt x="120" y="196"/>
                    <a:pt x="120" y="196"/>
                  </a:cubicBezTo>
                  <a:cubicBezTo>
                    <a:pt x="119" y="237"/>
                    <a:pt x="119" y="237"/>
                    <a:pt x="119" y="237"/>
                  </a:cubicBezTo>
                  <a:cubicBezTo>
                    <a:pt x="119" y="238"/>
                    <a:pt x="119" y="238"/>
                    <a:pt x="119" y="238"/>
                  </a:cubicBezTo>
                  <a:cubicBezTo>
                    <a:pt x="119" y="239"/>
                    <a:pt x="120" y="241"/>
                    <a:pt x="122" y="241"/>
                  </a:cubicBezTo>
                  <a:cubicBezTo>
                    <a:pt x="123" y="241"/>
                    <a:pt x="125" y="239"/>
                    <a:pt x="125" y="238"/>
                  </a:cubicBezTo>
                  <a:cubicBezTo>
                    <a:pt x="125" y="238"/>
                    <a:pt x="125" y="238"/>
                    <a:pt x="125" y="238"/>
                  </a:cubicBezTo>
                  <a:cubicBezTo>
                    <a:pt x="128" y="166"/>
                    <a:pt x="128" y="166"/>
                    <a:pt x="128" y="166"/>
                  </a:cubicBezTo>
                  <a:cubicBezTo>
                    <a:pt x="139" y="178"/>
                    <a:pt x="139" y="178"/>
                    <a:pt x="139" y="178"/>
                  </a:cubicBezTo>
                  <a:cubicBezTo>
                    <a:pt x="146" y="206"/>
                    <a:pt x="146" y="206"/>
                    <a:pt x="146" y="206"/>
                  </a:cubicBezTo>
                  <a:cubicBezTo>
                    <a:pt x="139" y="214"/>
                    <a:pt x="139" y="214"/>
                    <a:pt x="139" y="214"/>
                  </a:cubicBezTo>
                  <a:cubicBezTo>
                    <a:pt x="138" y="215"/>
                    <a:pt x="138" y="217"/>
                    <a:pt x="138" y="218"/>
                  </a:cubicBezTo>
                  <a:cubicBezTo>
                    <a:pt x="143" y="226"/>
                    <a:pt x="143" y="226"/>
                    <a:pt x="143" y="226"/>
                  </a:cubicBezTo>
                  <a:cubicBezTo>
                    <a:pt x="139" y="236"/>
                    <a:pt x="139" y="236"/>
                    <a:pt x="139" y="236"/>
                  </a:cubicBezTo>
                  <a:cubicBezTo>
                    <a:pt x="139" y="238"/>
                    <a:pt x="139" y="238"/>
                    <a:pt x="139" y="238"/>
                  </a:cubicBezTo>
                  <a:cubicBezTo>
                    <a:pt x="139" y="239"/>
                    <a:pt x="139" y="240"/>
                    <a:pt x="141" y="240"/>
                  </a:cubicBezTo>
                  <a:cubicBezTo>
                    <a:pt x="142" y="241"/>
                    <a:pt x="142" y="241"/>
                    <a:pt x="142" y="241"/>
                  </a:cubicBezTo>
                  <a:cubicBezTo>
                    <a:pt x="143" y="241"/>
                    <a:pt x="144" y="240"/>
                    <a:pt x="144" y="239"/>
                  </a:cubicBezTo>
                  <a:cubicBezTo>
                    <a:pt x="145" y="238"/>
                    <a:pt x="145" y="238"/>
                    <a:pt x="145" y="238"/>
                  </a:cubicBezTo>
                  <a:cubicBezTo>
                    <a:pt x="149" y="227"/>
                    <a:pt x="149" y="227"/>
                    <a:pt x="149" y="227"/>
                  </a:cubicBezTo>
                  <a:cubicBezTo>
                    <a:pt x="149" y="226"/>
                    <a:pt x="149" y="225"/>
                    <a:pt x="149" y="224"/>
                  </a:cubicBezTo>
                  <a:cubicBezTo>
                    <a:pt x="145" y="217"/>
                    <a:pt x="145" y="217"/>
                    <a:pt x="145" y="217"/>
                  </a:cubicBezTo>
                  <a:cubicBezTo>
                    <a:pt x="152" y="209"/>
                    <a:pt x="152" y="209"/>
                    <a:pt x="152" y="209"/>
                  </a:cubicBezTo>
                  <a:cubicBezTo>
                    <a:pt x="152" y="208"/>
                    <a:pt x="153" y="207"/>
                    <a:pt x="152" y="206"/>
                  </a:cubicBezTo>
                  <a:cubicBezTo>
                    <a:pt x="145" y="179"/>
                    <a:pt x="145" y="179"/>
                    <a:pt x="145" y="179"/>
                  </a:cubicBezTo>
                  <a:cubicBezTo>
                    <a:pt x="158" y="183"/>
                    <a:pt x="158" y="183"/>
                    <a:pt x="158" y="183"/>
                  </a:cubicBezTo>
                  <a:cubicBezTo>
                    <a:pt x="179" y="189"/>
                    <a:pt x="197" y="213"/>
                    <a:pt x="197" y="238"/>
                  </a:cubicBezTo>
                  <a:cubicBezTo>
                    <a:pt x="197" y="239"/>
                    <a:pt x="198" y="241"/>
                    <a:pt x="200" y="241"/>
                  </a:cubicBezTo>
                  <a:cubicBezTo>
                    <a:pt x="201" y="241"/>
                    <a:pt x="203" y="239"/>
                    <a:pt x="203" y="238"/>
                  </a:cubicBezTo>
                  <a:cubicBezTo>
                    <a:pt x="203" y="211"/>
                    <a:pt x="183" y="183"/>
                    <a:pt x="159" y="177"/>
                  </a:cubicBezTo>
                  <a:cubicBezTo>
                    <a:pt x="142" y="172"/>
                    <a:pt x="142" y="172"/>
                    <a:pt x="142" y="172"/>
                  </a:cubicBezTo>
                  <a:cubicBezTo>
                    <a:pt x="127" y="157"/>
                    <a:pt x="127" y="157"/>
                    <a:pt x="127" y="157"/>
                  </a:cubicBezTo>
                  <a:cubicBezTo>
                    <a:pt x="127" y="157"/>
                    <a:pt x="127" y="157"/>
                    <a:pt x="127" y="157"/>
                  </a:cubicBezTo>
                  <a:cubicBezTo>
                    <a:pt x="124" y="151"/>
                    <a:pt x="124" y="151"/>
                    <a:pt x="124" y="151"/>
                  </a:cubicBezTo>
                  <a:cubicBezTo>
                    <a:pt x="124" y="149"/>
                    <a:pt x="123" y="149"/>
                    <a:pt x="122" y="149"/>
                  </a:cubicBezTo>
                  <a:cubicBezTo>
                    <a:pt x="122" y="149"/>
                    <a:pt x="122" y="149"/>
                    <a:pt x="122" y="149"/>
                  </a:cubicBezTo>
                  <a:cubicBezTo>
                    <a:pt x="122" y="134"/>
                    <a:pt x="122" y="134"/>
                    <a:pt x="122" y="134"/>
                  </a:cubicBezTo>
                  <a:cubicBezTo>
                    <a:pt x="137" y="127"/>
                    <a:pt x="148" y="112"/>
                    <a:pt x="150" y="95"/>
                  </a:cubicBezTo>
                  <a:cubicBezTo>
                    <a:pt x="160" y="94"/>
                    <a:pt x="167" y="87"/>
                    <a:pt x="167" y="77"/>
                  </a:cubicBezTo>
                  <a:cubicBezTo>
                    <a:pt x="167" y="71"/>
                    <a:pt x="164" y="66"/>
                    <a:pt x="159" y="63"/>
                  </a:cubicBezTo>
                  <a:cubicBezTo>
                    <a:pt x="160" y="63"/>
                    <a:pt x="160" y="63"/>
                    <a:pt x="160" y="62"/>
                  </a:cubicBezTo>
                  <a:cubicBezTo>
                    <a:pt x="161" y="61"/>
                    <a:pt x="161" y="59"/>
                    <a:pt x="160" y="58"/>
                  </a:cubicBezTo>
                  <a:cubicBezTo>
                    <a:pt x="150" y="52"/>
                    <a:pt x="150" y="52"/>
                    <a:pt x="150" y="52"/>
                  </a:cubicBezTo>
                  <a:cubicBezTo>
                    <a:pt x="150" y="50"/>
                    <a:pt x="149" y="48"/>
                    <a:pt x="149" y="47"/>
                  </a:cubicBezTo>
                  <a:cubicBezTo>
                    <a:pt x="158" y="53"/>
                    <a:pt x="158" y="53"/>
                    <a:pt x="158" y="53"/>
                  </a:cubicBezTo>
                  <a:cubicBezTo>
                    <a:pt x="158" y="54"/>
                    <a:pt x="159" y="54"/>
                    <a:pt x="159" y="54"/>
                  </a:cubicBezTo>
                  <a:cubicBezTo>
                    <a:pt x="160" y="54"/>
                    <a:pt x="161" y="53"/>
                    <a:pt x="162" y="53"/>
                  </a:cubicBezTo>
                  <a:cubicBezTo>
                    <a:pt x="163" y="51"/>
                    <a:pt x="163" y="49"/>
                    <a:pt x="161" y="48"/>
                  </a:cubicBezTo>
                  <a:cubicBezTo>
                    <a:pt x="144" y="36"/>
                    <a:pt x="144" y="36"/>
                    <a:pt x="144" y="36"/>
                  </a:cubicBezTo>
                  <a:cubicBezTo>
                    <a:pt x="138" y="25"/>
                    <a:pt x="128" y="18"/>
                    <a:pt x="116" y="14"/>
                  </a:cubicBezTo>
                  <a:cubicBezTo>
                    <a:pt x="117" y="14"/>
                    <a:pt x="119" y="13"/>
                    <a:pt x="121" y="13"/>
                  </a:cubicBezTo>
                  <a:cubicBezTo>
                    <a:pt x="123" y="13"/>
                    <a:pt x="124" y="12"/>
                    <a:pt x="124" y="10"/>
                  </a:cubicBezTo>
                  <a:cubicBezTo>
                    <a:pt x="124" y="9"/>
                    <a:pt x="123" y="7"/>
                    <a:pt x="121" y="7"/>
                  </a:cubicBezTo>
                  <a:cubicBezTo>
                    <a:pt x="115" y="7"/>
                    <a:pt x="110" y="9"/>
                    <a:pt x="108" y="12"/>
                  </a:cubicBezTo>
                  <a:cubicBezTo>
                    <a:pt x="106" y="12"/>
                    <a:pt x="104" y="12"/>
                    <a:pt x="102" y="12"/>
                  </a:cubicBezTo>
                  <a:cubicBezTo>
                    <a:pt x="104" y="9"/>
                    <a:pt x="108" y="6"/>
                    <a:pt x="113" y="6"/>
                  </a:cubicBezTo>
                  <a:cubicBezTo>
                    <a:pt x="115" y="6"/>
                    <a:pt x="116" y="5"/>
                    <a:pt x="116" y="3"/>
                  </a:cubicBezTo>
                  <a:cubicBezTo>
                    <a:pt x="116" y="2"/>
                    <a:pt x="115" y="0"/>
                    <a:pt x="113" y="0"/>
                  </a:cubicBezTo>
                  <a:cubicBezTo>
                    <a:pt x="104" y="0"/>
                    <a:pt x="97" y="5"/>
                    <a:pt x="95" y="12"/>
                  </a:cubicBezTo>
                  <a:cubicBezTo>
                    <a:pt x="93" y="12"/>
                    <a:pt x="91" y="13"/>
                    <a:pt x="88" y="13"/>
                  </a:cubicBezTo>
                  <a:cubicBezTo>
                    <a:pt x="88" y="10"/>
                    <a:pt x="86" y="7"/>
                    <a:pt x="84" y="4"/>
                  </a:cubicBezTo>
                  <a:cubicBezTo>
                    <a:pt x="83" y="3"/>
                    <a:pt x="81" y="3"/>
                    <a:pt x="80" y="4"/>
                  </a:cubicBezTo>
                  <a:cubicBezTo>
                    <a:pt x="78" y="5"/>
                    <a:pt x="78" y="7"/>
                    <a:pt x="79" y="8"/>
                  </a:cubicBezTo>
                  <a:cubicBezTo>
                    <a:pt x="81" y="10"/>
                    <a:pt x="82" y="13"/>
                    <a:pt x="83" y="15"/>
                  </a:cubicBezTo>
                  <a:cubicBezTo>
                    <a:pt x="81" y="16"/>
                    <a:pt x="80" y="16"/>
                    <a:pt x="79" y="17"/>
                  </a:cubicBezTo>
                  <a:cubicBezTo>
                    <a:pt x="77" y="14"/>
                    <a:pt x="75" y="12"/>
                    <a:pt x="72" y="11"/>
                  </a:cubicBezTo>
                  <a:cubicBezTo>
                    <a:pt x="70" y="10"/>
                    <a:pt x="69" y="11"/>
                    <a:pt x="68" y="12"/>
                  </a:cubicBezTo>
                  <a:cubicBezTo>
                    <a:pt x="67" y="14"/>
                    <a:pt x="68" y="16"/>
                    <a:pt x="69" y="16"/>
                  </a:cubicBezTo>
                  <a:cubicBezTo>
                    <a:pt x="71" y="17"/>
                    <a:pt x="73" y="18"/>
                    <a:pt x="74" y="20"/>
                  </a:cubicBezTo>
                  <a:cubicBezTo>
                    <a:pt x="68" y="24"/>
                    <a:pt x="63" y="29"/>
                    <a:pt x="59" y="36"/>
                  </a:cubicBezTo>
                  <a:cubicBezTo>
                    <a:pt x="41" y="48"/>
                    <a:pt x="41" y="48"/>
                    <a:pt x="41" y="48"/>
                  </a:cubicBezTo>
                  <a:cubicBezTo>
                    <a:pt x="40" y="49"/>
                    <a:pt x="40" y="51"/>
                    <a:pt x="41" y="53"/>
                  </a:cubicBezTo>
                  <a:cubicBezTo>
                    <a:pt x="41" y="53"/>
                    <a:pt x="42" y="54"/>
                    <a:pt x="43" y="54"/>
                  </a:cubicBezTo>
                  <a:cubicBezTo>
                    <a:pt x="44" y="54"/>
                    <a:pt x="44" y="54"/>
                    <a:pt x="45" y="53"/>
                  </a:cubicBezTo>
                  <a:cubicBezTo>
                    <a:pt x="54" y="47"/>
                    <a:pt x="54" y="47"/>
                    <a:pt x="54" y="47"/>
                  </a:cubicBezTo>
                  <a:cubicBezTo>
                    <a:pt x="54" y="48"/>
                    <a:pt x="53" y="50"/>
                    <a:pt x="53" y="52"/>
                  </a:cubicBezTo>
                  <a:cubicBezTo>
                    <a:pt x="43" y="58"/>
                    <a:pt x="43" y="58"/>
                    <a:pt x="43" y="58"/>
                  </a:cubicBezTo>
                  <a:cubicBezTo>
                    <a:pt x="42" y="59"/>
                    <a:pt x="41" y="61"/>
                    <a:pt x="42" y="62"/>
                  </a:cubicBezTo>
                  <a:cubicBezTo>
                    <a:pt x="43" y="63"/>
                    <a:pt x="43" y="63"/>
                    <a:pt x="44" y="63"/>
                  </a:cubicBezTo>
                  <a:cubicBezTo>
                    <a:pt x="39" y="66"/>
                    <a:pt x="36" y="71"/>
                    <a:pt x="36" y="77"/>
                  </a:cubicBezTo>
                  <a:cubicBezTo>
                    <a:pt x="36" y="87"/>
                    <a:pt x="43" y="94"/>
                    <a:pt x="52" y="95"/>
                  </a:cubicBezTo>
                  <a:cubicBezTo>
                    <a:pt x="55" y="112"/>
                    <a:pt x="65" y="127"/>
                    <a:pt x="81" y="134"/>
                  </a:cubicBezTo>
                  <a:cubicBezTo>
                    <a:pt x="81" y="149"/>
                    <a:pt x="81" y="149"/>
                    <a:pt x="81" y="149"/>
                  </a:cubicBezTo>
                  <a:cubicBezTo>
                    <a:pt x="81" y="150"/>
                    <a:pt x="81" y="151"/>
                    <a:pt x="81" y="152"/>
                  </a:cubicBezTo>
                  <a:cubicBezTo>
                    <a:pt x="79" y="157"/>
                    <a:pt x="79" y="157"/>
                    <a:pt x="79" y="157"/>
                  </a:cubicBezTo>
                  <a:cubicBezTo>
                    <a:pt x="79" y="157"/>
                    <a:pt x="79" y="157"/>
                    <a:pt x="79" y="157"/>
                  </a:cubicBezTo>
                  <a:cubicBezTo>
                    <a:pt x="65" y="171"/>
                    <a:pt x="65" y="171"/>
                    <a:pt x="65" y="171"/>
                  </a:cubicBezTo>
                  <a:cubicBezTo>
                    <a:pt x="65" y="171"/>
                    <a:pt x="64" y="171"/>
                    <a:pt x="64" y="171"/>
                  </a:cubicBezTo>
                  <a:cubicBezTo>
                    <a:pt x="43" y="177"/>
                    <a:pt x="43" y="177"/>
                    <a:pt x="43" y="177"/>
                  </a:cubicBezTo>
                  <a:cubicBezTo>
                    <a:pt x="19" y="183"/>
                    <a:pt x="0" y="211"/>
                    <a:pt x="0" y="238"/>
                  </a:cubicBezTo>
                  <a:cubicBezTo>
                    <a:pt x="0" y="239"/>
                    <a:pt x="1" y="241"/>
                    <a:pt x="3" y="241"/>
                  </a:cubicBezTo>
                  <a:close/>
                  <a:moveTo>
                    <a:pt x="161" y="77"/>
                  </a:moveTo>
                  <a:cubicBezTo>
                    <a:pt x="161" y="83"/>
                    <a:pt x="157" y="88"/>
                    <a:pt x="152" y="89"/>
                  </a:cubicBezTo>
                  <a:cubicBezTo>
                    <a:pt x="152" y="69"/>
                    <a:pt x="152" y="69"/>
                    <a:pt x="152" y="69"/>
                  </a:cubicBezTo>
                  <a:cubicBezTo>
                    <a:pt x="153" y="68"/>
                    <a:pt x="154" y="68"/>
                    <a:pt x="155" y="68"/>
                  </a:cubicBezTo>
                  <a:cubicBezTo>
                    <a:pt x="158" y="68"/>
                    <a:pt x="161" y="73"/>
                    <a:pt x="161" y="77"/>
                  </a:cubicBezTo>
                  <a:close/>
                  <a:moveTo>
                    <a:pt x="155" y="62"/>
                  </a:moveTo>
                  <a:cubicBezTo>
                    <a:pt x="155" y="62"/>
                    <a:pt x="155" y="62"/>
                    <a:pt x="155" y="62"/>
                  </a:cubicBezTo>
                  <a:cubicBezTo>
                    <a:pt x="154" y="62"/>
                    <a:pt x="152" y="62"/>
                    <a:pt x="151" y="63"/>
                  </a:cubicBezTo>
                  <a:cubicBezTo>
                    <a:pt x="151" y="61"/>
                    <a:pt x="151" y="61"/>
                    <a:pt x="151" y="61"/>
                  </a:cubicBezTo>
                  <a:cubicBezTo>
                    <a:pt x="151" y="61"/>
                    <a:pt x="151" y="60"/>
                    <a:pt x="151" y="59"/>
                  </a:cubicBezTo>
                  <a:lnTo>
                    <a:pt x="155" y="62"/>
                  </a:lnTo>
                  <a:close/>
                  <a:moveTo>
                    <a:pt x="51" y="89"/>
                  </a:moveTo>
                  <a:cubicBezTo>
                    <a:pt x="46" y="88"/>
                    <a:pt x="42" y="83"/>
                    <a:pt x="42" y="77"/>
                  </a:cubicBezTo>
                  <a:cubicBezTo>
                    <a:pt x="42" y="73"/>
                    <a:pt x="45" y="68"/>
                    <a:pt x="48" y="68"/>
                  </a:cubicBezTo>
                  <a:cubicBezTo>
                    <a:pt x="49" y="68"/>
                    <a:pt x="50" y="68"/>
                    <a:pt x="51" y="69"/>
                  </a:cubicBezTo>
                  <a:lnTo>
                    <a:pt x="51" y="89"/>
                  </a:lnTo>
                  <a:close/>
                  <a:moveTo>
                    <a:pt x="52" y="61"/>
                  </a:moveTo>
                  <a:cubicBezTo>
                    <a:pt x="52" y="63"/>
                    <a:pt x="52" y="63"/>
                    <a:pt x="52" y="63"/>
                  </a:cubicBezTo>
                  <a:cubicBezTo>
                    <a:pt x="51" y="62"/>
                    <a:pt x="49" y="62"/>
                    <a:pt x="48" y="62"/>
                  </a:cubicBezTo>
                  <a:cubicBezTo>
                    <a:pt x="48" y="62"/>
                    <a:pt x="48" y="62"/>
                    <a:pt x="48" y="62"/>
                  </a:cubicBezTo>
                  <a:cubicBezTo>
                    <a:pt x="52" y="59"/>
                    <a:pt x="52" y="59"/>
                    <a:pt x="52" y="59"/>
                  </a:cubicBezTo>
                  <a:cubicBezTo>
                    <a:pt x="52" y="60"/>
                    <a:pt x="52" y="61"/>
                    <a:pt x="52" y="61"/>
                  </a:cubicBezTo>
                  <a:close/>
                  <a:moveTo>
                    <a:pt x="85" y="189"/>
                  </a:moveTo>
                  <a:cubicBezTo>
                    <a:pt x="84" y="161"/>
                    <a:pt x="84" y="161"/>
                    <a:pt x="84" y="161"/>
                  </a:cubicBezTo>
                  <a:cubicBezTo>
                    <a:pt x="84" y="160"/>
                    <a:pt x="84" y="160"/>
                    <a:pt x="84" y="160"/>
                  </a:cubicBezTo>
                  <a:cubicBezTo>
                    <a:pt x="85" y="158"/>
                    <a:pt x="85" y="158"/>
                    <a:pt x="85" y="158"/>
                  </a:cubicBezTo>
                  <a:cubicBezTo>
                    <a:pt x="99" y="179"/>
                    <a:pt x="99" y="179"/>
                    <a:pt x="99" y="179"/>
                  </a:cubicBezTo>
                  <a:lnTo>
                    <a:pt x="85" y="189"/>
                  </a:lnTo>
                  <a:close/>
                  <a:moveTo>
                    <a:pt x="108" y="200"/>
                  </a:moveTo>
                  <a:cubicBezTo>
                    <a:pt x="98" y="200"/>
                    <a:pt x="98" y="200"/>
                    <a:pt x="98" y="200"/>
                  </a:cubicBezTo>
                  <a:cubicBezTo>
                    <a:pt x="95" y="190"/>
                    <a:pt x="95" y="190"/>
                    <a:pt x="95" y="190"/>
                  </a:cubicBezTo>
                  <a:cubicBezTo>
                    <a:pt x="103" y="184"/>
                    <a:pt x="103" y="184"/>
                    <a:pt x="103" y="184"/>
                  </a:cubicBezTo>
                  <a:cubicBezTo>
                    <a:pt x="111" y="190"/>
                    <a:pt x="111" y="190"/>
                    <a:pt x="111" y="190"/>
                  </a:cubicBezTo>
                  <a:lnTo>
                    <a:pt x="108" y="200"/>
                  </a:lnTo>
                  <a:close/>
                  <a:moveTo>
                    <a:pt x="122" y="160"/>
                  </a:moveTo>
                  <a:cubicBezTo>
                    <a:pt x="122" y="161"/>
                    <a:pt x="122" y="161"/>
                    <a:pt x="122" y="161"/>
                  </a:cubicBezTo>
                  <a:cubicBezTo>
                    <a:pt x="121" y="189"/>
                    <a:pt x="121" y="189"/>
                    <a:pt x="121" y="189"/>
                  </a:cubicBezTo>
                  <a:cubicBezTo>
                    <a:pt x="107" y="179"/>
                    <a:pt x="107" y="179"/>
                    <a:pt x="107" y="179"/>
                  </a:cubicBezTo>
                  <a:cubicBezTo>
                    <a:pt x="121" y="158"/>
                    <a:pt x="121" y="158"/>
                    <a:pt x="121" y="158"/>
                  </a:cubicBezTo>
                  <a:lnTo>
                    <a:pt x="122" y="160"/>
                  </a:lnTo>
                  <a:close/>
                  <a:moveTo>
                    <a:pt x="101" y="18"/>
                  </a:moveTo>
                  <a:cubicBezTo>
                    <a:pt x="122" y="18"/>
                    <a:pt x="140" y="33"/>
                    <a:pt x="144" y="53"/>
                  </a:cubicBezTo>
                  <a:cubicBezTo>
                    <a:pt x="143" y="52"/>
                    <a:pt x="142" y="52"/>
                    <a:pt x="141" y="52"/>
                  </a:cubicBezTo>
                  <a:cubicBezTo>
                    <a:pt x="120" y="52"/>
                    <a:pt x="120" y="52"/>
                    <a:pt x="120" y="52"/>
                  </a:cubicBezTo>
                  <a:cubicBezTo>
                    <a:pt x="125" y="49"/>
                    <a:pt x="125" y="49"/>
                    <a:pt x="125" y="49"/>
                  </a:cubicBezTo>
                  <a:cubicBezTo>
                    <a:pt x="127" y="48"/>
                    <a:pt x="127" y="46"/>
                    <a:pt x="127" y="45"/>
                  </a:cubicBezTo>
                  <a:cubicBezTo>
                    <a:pt x="126" y="43"/>
                    <a:pt x="124" y="43"/>
                    <a:pt x="122" y="44"/>
                  </a:cubicBezTo>
                  <a:cubicBezTo>
                    <a:pt x="113" y="49"/>
                    <a:pt x="113" y="49"/>
                    <a:pt x="113" y="49"/>
                  </a:cubicBezTo>
                  <a:cubicBezTo>
                    <a:pt x="112" y="49"/>
                    <a:pt x="112" y="51"/>
                    <a:pt x="112" y="52"/>
                  </a:cubicBezTo>
                  <a:cubicBezTo>
                    <a:pt x="110" y="52"/>
                    <a:pt x="110" y="52"/>
                    <a:pt x="110" y="52"/>
                  </a:cubicBezTo>
                  <a:cubicBezTo>
                    <a:pt x="106" y="52"/>
                    <a:pt x="103" y="55"/>
                    <a:pt x="103" y="59"/>
                  </a:cubicBezTo>
                  <a:cubicBezTo>
                    <a:pt x="103" y="62"/>
                    <a:pt x="103" y="62"/>
                    <a:pt x="103" y="62"/>
                  </a:cubicBezTo>
                  <a:cubicBezTo>
                    <a:pt x="97" y="62"/>
                    <a:pt x="97" y="62"/>
                    <a:pt x="97" y="62"/>
                  </a:cubicBezTo>
                  <a:cubicBezTo>
                    <a:pt x="97" y="59"/>
                    <a:pt x="97" y="59"/>
                    <a:pt x="97" y="59"/>
                  </a:cubicBezTo>
                  <a:cubicBezTo>
                    <a:pt x="97" y="56"/>
                    <a:pt x="96" y="53"/>
                    <a:pt x="93" y="52"/>
                  </a:cubicBezTo>
                  <a:cubicBezTo>
                    <a:pt x="94" y="51"/>
                    <a:pt x="93" y="49"/>
                    <a:pt x="92" y="49"/>
                  </a:cubicBezTo>
                  <a:cubicBezTo>
                    <a:pt x="83" y="44"/>
                    <a:pt x="83" y="44"/>
                    <a:pt x="83" y="44"/>
                  </a:cubicBezTo>
                  <a:cubicBezTo>
                    <a:pt x="81" y="43"/>
                    <a:pt x="79" y="43"/>
                    <a:pt x="78" y="45"/>
                  </a:cubicBezTo>
                  <a:cubicBezTo>
                    <a:pt x="78" y="46"/>
                    <a:pt x="78" y="48"/>
                    <a:pt x="80" y="49"/>
                  </a:cubicBezTo>
                  <a:cubicBezTo>
                    <a:pt x="85" y="52"/>
                    <a:pt x="85" y="52"/>
                    <a:pt x="85" y="52"/>
                  </a:cubicBezTo>
                  <a:cubicBezTo>
                    <a:pt x="60" y="52"/>
                    <a:pt x="60" y="52"/>
                    <a:pt x="60" y="52"/>
                  </a:cubicBezTo>
                  <a:cubicBezTo>
                    <a:pt x="59" y="52"/>
                    <a:pt x="59" y="52"/>
                    <a:pt x="59" y="52"/>
                  </a:cubicBezTo>
                  <a:cubicBezTo>
                    <a:pt x="63" y="32"/>
                    <a:pt x="81" y="18"/>
                    <a:pt x="101" y="18"/>
                  </a:cubicBezTo>
                  <a:close/>
                  <a:moveTo>
                    <a:pt x="142" y="59"/>
                  </a:moveTo>
                  <a:cubicBezTo>
                    <a:pt x="142" y="74"/>
                    <a:pt x="142" y="74"/>
                    <a:pt x="142" y="74"/>
                  </a:cubicBezTo>
                  <a:cubicBezTo>
                    <a:pt x="142" y="78"/>
                    <a:pt x="138" y="82"/>
                    <a:pt x="133" y="82"/>
                  </a:cubicBezTo>
                  <a:cubicBezTo>
                    <a:pt x="118" y="82"/>
                    <a:pt x="118" y="82"/>
                    <a:pt x="118" y="82"/>
                  </a:cubicBezTo>
                  <a:cubicBezTo>
                    <a:pt x="113" y="82"/>
                    <a:pt x="109" y="78"/>
                    <a:pt x="109" y="74"/>
                  </a:cubicBezTo>
                  <a:cubicBezTo>
                    <a:pt x="109" y="59"/>
                    <a:pt x="109" y="59"/>
                    <a:pt x="109" y="59"/>
                  </a:cubicBezTo>
                  <a:cubicBezTo>
                    <a:pt x="109" y="58"/>
                    <a:pt x="109" y="58"/>
                    <a:pt x="110" y="58"/>
                  </a:cubicBezTo>
                  <a:cubicBezTo>
                    <a:pt x="141" y="58"/>
                    <a:pt x="141" y="58"/>
                    <a:pt x="141" y="58"/>
                  </a:cubicBezTo>
                  <a:cubicBezTo>
                    <a:pt x="141" y="58"/>
                    <a:pt x="142" y="58"/>
                    <a:pt x="142" y="59"/>
                  </a:cubicBezTo>
                  <a:close/>
                  <a:moveTo>
                    <a:pt x="59" y="59"/>
                  </a:moveTo>
                  <a:cubicBezTo>
                    <a:pt x="59" y="58"/>
                    <a:pt x="59" y="58"/>
                    <a:pt x="60" y="58"/>
                  </a:cubicBezTo>
                  <a:cubicBezTo>
                    <a:pt x="90" y="58"/>
                    <a:pt x="90" y="58"/>
                    <a:pt x="90" y="58"/>
                  </a:cubicBezTo>
                  <a:cubicBezTo>
                    <a:pt x="91" y="58"/>
                    <a:pt x="91" y="58"/>
                    <a:pt x="91" y="59"/>
                  </a:cubicBezTo>
                  <a:cubicBezTo>
                    <a:pt x="91" y="74"/>
                    <a:pt x="91" y="74"/>
                    <a:pt x="91" y="74"/>
                  </a:cubicBezTo>
                  <a:cubicBezTo>
                    <a:pt x="91" y="78"/>
                    <a:pt x="87" y="82"/>
                    <a:pt x="82" y="82"/>
                  </a:cubicBezTo>
                  <a:cubicBezTo>
                    <a:pt x="68" y="82"/>
                    <a:pt x="68" y="82"/>
                    <a:pt x="68" y="82"/>
                  </a:cubicBezTo>
                  <a:cubicBezTo>
                    <a:pt x="63" y="82"/>
                    <a:pt x="59" y="78"/>
                    <a:pt x="59" y="74"/>
                  </a:cubicBezTo>
                  <a:lnTo>
                    <a:pt x="59" y="59"/>
                  </a:lnTo>
                  <a:close/>
                  <a:moveTo>
                    <a:pt x="58" y="89"/>
                  </a:moveTo>
                  <a:cubicBezTo>
                    <a:pt x="58" y="85"/>
                    <a:pt x="58" y="85"/>
                    <a:pt x="58" y="85"/>
                  </a:cubicBezTo>
                  <a:cubicBezTo>
                    <a:pt x="60" y="87"/>
                    <a:pt x="64" y="88"/>
                    <a:pt x="68" y="88"/>
                  </a:cubicBezTo>
                  <a:cubicBezTo>
                    <a:pt x="82" y="88"/>
                    <a:pt x="82" y="88"/>
                    <a:pt x="82" y="88"/>
                  </a:cubicBezTo>
                  <a:cubicBezTo>
                    <a:pt x="91" y="88"/>
                    <a:pt x="97" y="82"/>
                    <a:pt x="97" y="74"/>
                  </a:cubicBezTo>
                  <a:cubicBezTo>
                    <a:pt x="97" y="68"/>
                    <a:pt x="97" y="68"/>
                    <a:pt x="97" y="68"/>
                  </a:cubicBezTo>
                  <a:cubicBezTo>
                    <a:pt x="103" y="68"/>
                    <a:pt x="103" y="68"/>
                    <a:pt x="103" y="68"/>
                  </a:cubicBezTo>
                  <a:cubicBezTo>
                    <a:pt x="103" y="74"/>
                    <a:pt x="103" y="74"/>
                    <a:pt x="103" y="74"/>
                  </a:cubicBezTo>
                  <a:cubicBezTo>
                    <a:pt x="103" y="82"/>
                    <a:pt x="110" y="88"/>
                    <a:pt x="118" y="88"/>
                  </a:cubicBezTo>
                  <a:cubicBezTo>
                    <a:pt x="133" y="88"/>
                    <a:pt x="133" y="88"/>
                    <a:pt x="133" y="88"/>
                  </a:cubicBezTo>
                  <a:cubicBezTo>
                    <a:pt x="138" y="88"/>
                    <a:pt x="142" y="86"/>
                    <a:pt x="145" y="82"/>
                  </a:cubicBezTo>
                  <a:cubicBezTo>
                    <a:pt x="145" y="89"/>
                    <a:pt x="145" y="89"/>
                    <a:pt x="145" y="89"/>
                  </a:cubicBezTo>
                  <a:cubicBezTo>
                    <a:pt x="145" y="107"/>
                    <a:pt x="134" y="122"/>
                    <a:pt x="117" y="129"/>
                  </a:cubicBezTo>
                  <a:cubicBezTo>
                    <a:pt x="116" y="130"/>
                    <a:pt x="116" y="131"/>
                    <a:pt x="116" y="132"/>
                  </a:cubicBezTo>
                  <a:cubicBezTo>
                    <a:pt x="116" y="149"/>
                    <a:pt x="116" y="149"/>
                    <a:pt x="116" y="149"/>
                  </a:cubicBezTo>
                  <a:cubicBezTo>
                    <a:pt x="116" y="151"/>
                    <a:pt x="116" y="152"/>
                    <a:pt x="116" y="154"/>
                  </a:cubicBezTo>
                  <a:cubicBezTo>
                    <a:pt x="103" y="175"/>
                    <a:pt x="103" y="175"/>
                    <a:pt x="103" y="175"/>
                  </a:cubicBezTo>
                  <a:cubicBezTo>
                    <a:pt x="87" y="151"/>
                    <a:pt x="87" y="151"/>
                    <a:pt x="87" y="151"/>
                  </a:cubicBezTo>
                  <a:cubicBezTo>
                    <a:pt x="87" y="150"/>
                    <a:pt x="87" y="150"/>
                    <a:pt x="87" y="149"/>
                  </a:cubicBezTo>
                  <a:cubicBezTo>
                    <a:pt x="87" y="132"/>
                    <a:pt x="87" y="132"/>
                    <a:pt x="87" y="132"/>
                  </a:cubicBezTo>
                  <a:cubicBezTo>
                    <a:pt x="87" y="131"/>
                    <a:pt x="86" y="130"/>
                    <a:pt x="85" y="129"/>
                  </a:cubicBezTo>
                  <a:cubicBezTo>
                    <a:pt x="69" y="122"/>
                    <a:pt x="58" y="107"/>
                    <a:pt x="5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5" name="Oval 240"/>
            <p:cNvSpPr>
              <a:spLocks noChangeArrowheads="1"/>
            </p:cNvSpPr>
            <p:nvPr/>
          </p:nvSpPr>
          <p:spPr bwMode="auto">
            <a:xfrm>
              <a:off x="644525" y="5703888"/>
              <a:ext cx="46038"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6" name="Oval 241"/>
            <p:cNvSpPr>
              <a:spLocks noChangeArrowheads="1"/>
            </p:cNvSpPr>
            <p:nvPr/>
          </p:nvSpPr>
          <p:spPr bwMode="auto">
            <a:xfrm>
              <a:off x="776288" y="5703888"/>
              <a:ext cx="46038"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7" name="Freeform 242"/>
            <p:cNvSpPr>
              <a:spLocks/>
            </p:cNvSpPr>
            <p:nvPr/>
          </p:nvSpPr>
          <p:spPr bwMode="auto">
            <a:xfrm>
              <a:off x="660400" y="5827713"/>
              <a:ext cx="142875" cy="49213"/>
            </a:xfrm>
            <a:custGeom>
              <a:avLst/>
              <a:gdLst>
                <a:gd name="T0" fmla="*/ 19 w 38"/>
                <a:gd name="T1" fmla="*/ 13 h 13"/>
                <a:gd name="T2" fmla="*/ 37 w 38"/>
                <a:gd name="T3" fmla="*/ 6 h 13"/>
                <a:gd name="T4" fmla="*/ 37 w 38"/>
                <a:gd name="T5" fmla="*/ 1 h 13"/>
                <a:gd name="T6" fmla="*/ 33 w 38"/>
                <a:gd name="T7" fmla="*/ 1 h 13"/>
                <a:gd name="T8" fmla="*/ 19 w 38"/>
                <a:gd name="T9" fmla="*/ 7 h 13"/>
                <a:gd name="T10" fmla="*/ 19 w 38"/>
                <a:gd name="T11" fmla="*/ 7 h 13"/>
                <a:gd name="T12" fmla="*/ 6 w 38"/>
                <a:gd name="T13" fmla="*/ 1 h 13"/>
                <a:gd name="T14" fmla="*/ 2 w 38"/>
                <a:gd name="T15" fmla="*/ 1 h 13"/>
                <a:gd name="T16" fmla="*/ 2 w 38"/>
                <a:gd name="T17" fmla="*/ 6 h 13"/>
                <a:gd name="T18" fmla="*/ 19 w 3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
                  <a:moveTo>
                    <a:pt x="19" y="13"/>
                  </a:moveTo>
                  <a:cubicBezTo>
                    <a:pt x="26" y="13"/>
                    <a:pt x="32" y="10"/>
                    <a:pt x="37" y="6"/>
                  </a:cubicBezTo>
                  <a:cubicBezTo>
                    <a:pt x="38" y="4"/>
                    <a:pt x="38" y="2"/>
                    <a:pt x="37" y="1"/>
                  </a:cubicBezTo>
                  <a:cubicBezTo>
                    <a:pt x="36" y="0"/>
                    <a:pt x="34" y="0"/>
                    <a:pt x="33" y="1"/>
                  </a:cubicBezTo>
                  <a:cubicBezTo>
                    <a:pt x="29" y="5"/>
                    <a:pt x="24" y="7"/>
                    <a:pt x="19" y="7"/>
                  </a:cubicBezTo>
                  <a:cubicBezTo>
                    <a:pt x="19" y="7"/>
                    <a:pt x="19" y="7"/>
                    <a:pt x="19" y="7"/>
                  </a:cubicBezTo>
                  <a:cubicBezTo>
                    <a:pt x="14" y="7"/>
                    <a:pt x="9" y="5"/>
                    <a:pt x="6" y="1"/>
                  </a:cubicBezTo>
                  <a:cubicBezTo>
                    <a:pt x="5" y="0"/>
                    <a:pt x="3" y="0"/>
                    <a:pt x="2" y="1"/>
                  </a:cubicBezTo>
                  <a:cubicBezTo>
                    <a:pt x="0" y="2"/>
                    <a:pt x="0" y="4"/>
                    <a:pt x="2" y="6"/>
                  </a:cubicBezTo>
                  <a:cubicBezTo>
                    <a:pt x="6" y="10"/>
                    <a:pt x="13" y="13"/>
                    <a:pt x="1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8" name="Freeform 243"/>
            <p:cNvSpPr>
              <a:spLocks/>
            </p:cNvSpPr>
            <p:nvPr/>
          </p:nvSpPr>
          <p:spPr bwMode="auto">
            <a:xfrm>
              <a:off x="498475" y="5392738"/>
              <a:ext cx="461963" cy="239713"/>
            </a:xfrm>
            <a:custGeom>
              <a:avLst/>
              <a:gdLst>
                <a:gd name="T0" fmla="*/ 46 w 123"/>
                <a:gd name="T1" fmla="*/ 9 h 64"/>
                <a:gd name="T2" fmla="*/ 39 w 123"/>
                <a:gd name="T3" fmla="*/ 6 h 64"/>
                <a:gd name="T4" fmla="*/ 1 w 123"/>
                <a:gd name="T5" fmla="*/ 59 h 64"/>
                <a:gd name="T6" fmla="*/ 3 w 123"/>
                <a:gd name="T7" fmla="*/ 62 h 64"/>
                <a:gd name="T8" fmla="*/ 6 w 123"/>
                <a:gd name="T9" fmla="*/ 60 h 64"/>
                <a:gd name="T10" fmla="*/ 39 w 123"/>
                <a:gd name="T11" fmla="*/ 12 h 64"/>
                <a:gd name="T12" fmla="*/ 43 w 123"/>
                <a:gd name="T13" fmla="*/ 13 h 64"/>
                <a:gd name="T14" fmla="*/ 46 w 123"/>
                <a:gd name="T15" fmla="*/ 15 h 64"/>
                <a:gd name="T16" fmla="*/ 49 w 123"/>
                <a:gd name="T17" fmla="*/ 14 h 64"/>
                <a:gd name="T18" fmla="*/ 68 w 123"/>
                <a:gd name="T19" fmla="*/ 6 h 64"/>
                <a:gd name="T20" fmla="*/ 118 w 123"/>
                <a:gd name="T21" fmla="*/ 61 h 64"/>
                <a:gd name="T22" fmla="*/ 120 w 123"/>
                <a:gd name="T23" fmla="*/ 64 h 64"/>
                <a:gd name="T24" fmla="*/ 123 w 123"/>
                <a:gd name="T25" fmla="*/ 61 h 64"/>
                <a:gd name="T26" fmla="*/ 68 w 123"/>
                <a:gd name="T27" fmla="*/ 1 h 64"/>
                <a:gd name="T28" fmla="*/ 46 w 123"/>
                <a:gd name="T29"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64">
                  <a:moveTo>
                    <a:pt x="46" y="9"/>
                  </a:moveTo>
                  <a:cubicBezTo>
                    <a:pt x="44" y="7"/>
                    <a:pt x="42" y="6"/>
                    <a:pt x="39" y="6"/>
                  </a:cubicBezTo>
                  <a:cubicBezTo>
                    <a:pt x="21" y="6"/>
                    <a:pt x="2" y="31"/>
                    <a:pt x="1" y="59"/>
                  </a:cubicBezTo>
                  <a:cubicBezTo>
                    <a:pt x="0" y="61"/>
                    <a:pt x="2" y="62"/>
                    <a:pt x="3" y="62"/>
                  </a:cubicBezTo>
                  <a:cubicBezTo>
                    <a:pt x="5" y="63"/>
                    <a:pt x="6" y="61"/>
                    <a:pt x="6" y="60"/>
                  </a:cubicBezTo>
                  <a:cubicBezTo>
                    <a:pt x="8" y="33"/>
                    <a:pt x="25" y="12"/>
                    <a:pt x="39" y="12"/>
                  </a:cubicBezTo>
                  <a:cubicBezTo>
                    <a:pt x="40" y="12"/>
                    <a:pt x="41" y="12"/>
                    <a:pt x="43" y="13"/>
                  </a:cubicBezTo>
                  <a:cubicBezTo>
                    <a:pt x="44" y="14"/>
                    <a:pt x="44" y="15"/>
                    <a:pt x="46" y="15"/>
                  </a:cubicBezTo>
                  <a:cubicBezTo>
                    <a:pt x="47" y="16"/>
                    <a:pt x="49" y="15"/>
                    <a:pt x="49" y="14"/>
                  </a:cubicBezTo>
                  <a:cubicBezTo>
                    <a:pt x="52" y="8"/>
                    <a:pt x="59" y="6"/>
                    <a:pt x="68" y="6"/>
                  </a:cubicBezTo>
                  <a:cubicBezTo>
                    <a:pt x="98" y="9"/>
                    <a:pt x="118" y="31"/>
                    <a:pt x="118" y="61"/>
                  </a:cubicBezTo>
                  <a:cubicBezTo>
                    <a:pt x="118" y="63"/>
                    <a:pt x="119" y="64"/>
                    <a:pt x="120" y="64"/>
                  </a:cubicBezTo>
                  <a:cubicBezTo>
                    <a:pt x="122" y="64"/>
                    <a:pt x="123" y="63"/>
                    <a:pt x="123" y="61"/>
                  </a:cubicBezTo>
                  <a:cubicBezTo>
                    <a:pt x="123" y="28"/>
                    <a:pt x="101" y="4"/>
                    <a:pt x="68" y="1"/>
                  </a:cubicBezTo>
                  <a:cubicBezTo>
                    <a:pt x="58" y="0"/>
                    <a:pt x="50" y="3"/>
                    <a:pt x="4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9" name="Freeform 244"/>
            <p:cNvSpPr>
              <a:spLocks/>
            </p:cNvSpPr>
            <p:nvPr/>
          </p:nvSpPr>
          <p:spPr bwMode="auto">
            <a:xfrm>
              <a:off x="588963" y="5730875"/>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4"/>
                    <a:pt x="9" y="3"/>
                  </a:cubicBezTo>
                  <a:cubicBezTo>
                    <a:pt x="9" y="1"/>
                    <a:pt x="8" y="0"/>
                    <a:pt x="6"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0" name="Freeform 245"/>
            <p:cNvSpPr>
              <a:spLocks/>
            </p:cNvSpPr>
            <p:nvPr/>
          </p:nvSpPr>
          <p:spPr bwMode="auto">
            <a:xfrm>
              <a:off x="836613" y="5730875"/>
              <a:ext cx="38100" cy="22225"/>
            </a:xfrm>
            <a:custGeom>
              <a:avLst/>
              <a:gdLst>
                <a:gd name="T0" fmla="*/ 7 w 10"/>
                <a:gd name="T1" fmla="*/ 0 h 6"/>
                <a:gd name="T2" fmla="*/ 3 w 10"/>
                <a:gd name="T3" fmla="*/ 0 h 6"/>
                <a:gd name="T4" fmla="*/ 0 w 10"/>
                <a:gd name="T5" fmla="*/ 3 h 6"/>
                <a:gd name="T6" fmla="*/ 3 w 10"/>
                <a:gd name="T7" fmla="*/ 6 h 6"/>
                <a:gd name="T8" fmla="*/ 7 w 10"/>
                <a:gd name="T9" fmla="*/ 6 h 6"/>
                <a:gd name="T10" fmla="*/ 10 w 10"/>
                <a:gd name="T11" fmla="*/ 3 h 6"/>
                <a:gd name="T12" fmla="*/ 7 w 10"/>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7" y="0"/>
                  </a:moveTo>
                  <a:cubicBezTo>
                    <a:pt x="3" y="0"/>
                    <a:pt x="3" y="0"/>
                    <a:pt x="3" y="0"/>
                  </a:cubicBezTo>
                  <a:cubicBezTo>
                    <a:pt x="2" y="0"/>
                    <a:pt x="0" y="1"/>
                    <a:pt x="0" y="3"/>
                  </a:cubicBezTo>
                  <a:cubicBezTo>
                    <a:pt x="0" y="4"/>
                    <a:pt x="2" y="6"/>
                    <a:pt x="3" y="6"/>
                  </a:cubicBezTo>
                  <a:cubicBezTo>
                    <a:pt x="7" y="6"/>
                    <a:pt x="7" y="6"/>
                    <a:pt x="7" y="6"/>
                  </a:cubicBezTo>
                  <a:cubicBezTo>
                    <a:pt x="9" y="6"/>
                    <a:pt x="10" y="4"/>
                    <a:pt x="10" y="3"/>
                  </a:cubicBezTo>
                  <a:cubicBezTo>
                    <a:pt x="10" y="1"/>
                    <a:pt x="9"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5" name="グループ化 24"/>
          <p:cNvGrpSpPr/>
          <p:nvPr/>
        </p:nvGrpSpPr>
        <p:grpSpPr>
          <a:xfrm>
            <a:off x="544128" y="4504622"/>
            <a:ext cx="427584" cy="533294"/>
            <a:chOff x="2752726" y="2124075"/>
            <a:chExt cx="762000" cy="927100"/>
          </a:xfrm>
          <a:solidFill>
            <a:schemeClr val="tx1"/>
          </a:solidFill>
        </p:grpSpPr>
        <p:sp>
          <p:nvSpPr>
            <p:cNvPr id="50" name="Freeform 23"/>
            <p:cNvSpPr>
              <a:spLocks/>
            </p:cNvSpPr>
            <p:nvPr/>
          </p:nvSpPr>
          <p:spPr bwMode="auto">
            <a:xfrm>
              <a:off x="3060701" y="2462213"/>
              <a:ext cx="142875" cy="63500"/>
            </a:xfrm>
            <a:custGeom>
              <a:avLst/>
              <a:gdLst>
                <a:gd name="T0" fmla="*/ 3 w 38"/>
                <a:gd name="T1" fmla="*/ 17 h 17"/>
                <a:gd name="T2" fmla="*/ 15 w 38"/>
                <a:gd name="T3" fmla="*/ 17 h 17"/>
                <a:gd name="T4" fmla="*/ 23 w 38"/>
                <a:gd name="T5" fmla="*/ 17 h 17"/>
                <a:gd name="T6" fmla="*/ 35 w 38"/>
                <a:gd name="T7" fmla="*/ 17 h 17"/>
                <a:gd name="T8" fmla="*/ 37 w 38"/>
                <a:gd name="T9" fmla="*/ 16 h 17"/>
                <a:gd name="T10" fmla="*/ 38 w 38"/>
                <a:gd name="T11" fmla="*/ 14 h 17"/>
                <a:gd name="T12" fmla="*/ 34 w 38"/>
                <a:gd name="T13" fmla="*/ 4 h 17"/>
                <a:gd name="T14" fmla="*/ 23 w 38"/>
                <a:gd name="T15" fmla="*/ 0 h 17"/>
                <a:gd name="T16" fmla="*/ 15 w 38"/>
                <a:gd name="T17" fmla="*/ 0 h 17"/>
                <a:gd name="T18" fmla="*/ 5 w 38"/>
                <a:gd name="T19" fmla="*/ 4 h 17"/>
                <a:gd name="T20" fmla="*/ 0 w 38"/>
                <a:gd name="T21" fmla="*/ 14 h 17"/>
                <a:gd name="T22" fmla="*/ 1 w 38"/>
                <a:gd name="T23" fmla="*/ 16 h 17"/>
                <a:gd name="T24" fmla="*/ 3 w 38"/>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7">
                  <a:moveTo>
                    <a:pt x="3" y="17"/>
                  </a:moveTo>
                  <a:cubicBezTo>
                    <a:pt x="15" y="17"/>
                    <a:pt x="15" y="17"/>
                    <a:pt x="15" y="17"/>
                  </a:cubicBezTo>
                  <a:cubicBezTo>
                    <a:pt x="23" y="17"/>
                    <a:pt x="23" y="17"/>
                    <a:pt x="23" y="17"/>
                  </a:cubicBezTo>
                  <a:cubicBezTo>
                    <a:pt x="35" y="17"/>
                    <a:pt x="35" y="17"/>
                    <a:pt x="35" y="17"/>
                  </a:cubicBezTo>
                  <a:cubicBezTo>
                    <a:pt x="36" y="17"/>
                    <a:pt x="36" y="17"/>
                    <a:pt x="37" y="16"/>
                  </a:cubicBezTo>
                  <a:cubicBezTo>
                    <a:pt x="38" y="16"/>
                    <a:pt x="38" y="15"/>
                    <a:pt x="38" y="14"/>
                  </a:cubicBezTo>
                  <a:cubicBezTo>
                    <a:pt x="38" y="10"/>
                    <a:pt x="36" y="7"/>
                    <a:pt x="34" y="4"/>
                  </a:cubicBezTo>
                  <a:cubicBezTo>
                    <a:pt x="31" y="1"/>
                    <a:pt x="27" y="0"/>
                    <a:pt x="23" y="0"/>
                  </a:cubicBezTo>
                  <a:cubicBezTo>
                    <a:pt x="15" y="0"/>
                    <a:pt x="15" y="0"/>
                    <a:pt x="15" y="0"/>
                  </a:cubicBezTo>
                  <a:cubicBezTo>
                    <a:pt x="11" y="0"/>
                    <a:pt x="7" y="1"/>
                    <a:pt x="5" y="4"/>
                  </a:cubicBezTo>
                  <a:cubicBezTo>
                    <a:pt x="2" y="7"/>
                    <a:pt x="0" y="10"/>
                    <a:pt x="0" y="14"/>
                  </a:cubicBezTo>
                  <a:cubicBezTo>
                    <a:pt x="0" y="15"/>
                    <a:pt x="1" y="16"/>
                    <a:pt x="1" y="16"/>
                  </a:cubicBezTo>
                  <a:cubicBezTo>
                    <a:pt x="2" y="17"/>
                    <a:pt x="2" y="17"/>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1" name="Oval 24"/>
            <p:cNvSpPr>
              <a:spLocks noChangeArrowheads="1"/>
            </p:cNvSpPr>
            <p:nvPr/>
          </p:nvSpPr>
          <p:spPr bwMode="auto">
            <a:xfrm>
              <a:off x="3060701" y="2379663"/>
              <a:ext cx="38100" cy="365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2" name="Oval 25"/>
            <p:cNvSpPr>
              <a:spLocks noChangeArrowheads="1"/>
            </p:cNvSpPr>
            <p:nvPr/>
          </p:nvSpPr>
          <p:spPr bwMode="auto">
            <a:xfrm>
              <a:off x="3165476" y="2379663"/>
              <a:ext cx="38100" cy="365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3" name="Freeform 123"/>
            <p:cNvSpPr>
              <a:spLocks noEditPoints="1"/>
            </p:cNvSpPr>
            <p:nvPr/>
          </p:nvSpPr>
          <p:spPr bwMode="auto">
            <a:xfrm>
              <a:off x="2752726" y="2124075"/>
              <a:ext cx="762000" cy="927100"/>
            </a:xfrm>
            <a:custGeom>
              <a:avLst/>
              <a:gdLst>
                <a:gd name="T0" fmla="*/ 147 w 203"/>
                <a:gd name="T1" fmla="*/ 233 h 247"/>
                <a:gd name="T2" fmla="*/ 151 w 203"/>
                <a:gd name="T3" fmla="*/ 212 h 247"/>
                <a:gd name="T4" fmla="*/ 157 w 203"/>
                <a:gd name="T5" fmla="*/ 189 h 247"/>
                <a:gd name="T6" fmla="*/ 200 w 203"/>
                <a:gd name="T7" fmla="*/ 246 h 247"/>
                <a:gd name="T8" fmla="*/ 159 w 203"/>
                <a:gd name="T9" fmla="*/ 183 h 247"/>
                <a:gd name="T10" fmla="*/ 125 w 203"/>
                <a:gd name="T11" fmla="*/ 163 h 247"/>
                <a:gd name="T12" fmla="*/ 121 w 203"/>
                <a:gd name="T13" fmla="*/ 155 h 247"/>
                <a:gd name="T14" fmla="*/ 167 w 203"/>
                <a:gd name="T15" fmla="*/ 83 h 247"/>
                <a:gd name="T16" fmla="*/ 158 w 203"/>
                <a:gd name="T17" fmla="*/ 67 h 247"/>
                <a:gd name="T18" fmla="*/ 44 w 203"/>
                <a:gd name="T19" fmla="*/ 67 h 247"/>
                <a:gd name="T20" fmla="*/ 35 w 203"/>
                <a:gd name="T21" fmla="*/ 83 h 247"/>
                <a:gd name="T22" fmla="*/ 81 w 203"/>
                <a:gd name="T23" fmla="*/ 155 h 247"/>
                <a:gd name="T24" fmla="*/ 77 w 203"/>
                <a:gd name="T25" fmla="*/ 163 h 247"/>
                <a:gd name="T26" fmla="*/ 12 w 203"/>
                <a:gd name="T27" fmla="*/ 206 h 247"/>
                <a:gd name="T28" fmla="*/ 17 w 203"/>
                <a:gd name="T29" fmla="*/ 209 h 247"/>
                <a:gd name="T30" fmla="*/ 59 w 203"/>
                <a:gd name="T31" fmla="*/ 185 h 247"/>
                <a:gd name="T32" fmla="*/ 55 w 203"/>
                <a:gd name="T33" fmla="*/ 230 h 247"/>
                <a:gd name="T34" fmla="*/ 63 w 203"/>
                <a:gd name="T35" fmla="*/ 246 h 247"/>
                <a:gd name="T36" fmla="*/ 66 w 203"/>
                <a:gd name="T37" fmla="*/ 224 h 247"/>
                <a:gd name="T38" fmla="*/ 76 w 203"/>
                <a:gd name="T39" fmla="*/ 172 h 247"/>
                <a:gd name="T40" fmla="*/ 85 w 203"/>
                <a:gd name="T41" fmla="*/ 243 h 247"/>
                <a:gd name="T42" fmla="*/ 91 w 203"/>
                <a:gd name="T43" fmla="*/ 209 h 247"/>
                <a:gd name="T44" fmla="*/ 94 w 203"/>
                <a:gd name="T45" fmla="*/ 246 h 247"/>
                <a:gd name="T46" fmla="*/ 104 w 203"/>
                <a:gd name="T47" fmla="*/ 211 h 247"/>
                <a:gd name="T48" fmla="*/ 111 w 203"/>
                <a:gd name="T49" fmla="*/ 243 h 247"/>
                <a:gd name="T50" fmla="*/ 111 w 203"/>
                <a:gd name="T51" fmla="*/ 209 h 247"/>
                <a:gd name="T52" fmla="*/ 117 w 203"/>
                <a:gd name="T53" fmla="*/ 243 h 247"/>
                <a:gd name="T54" fmla="*/ 126 w 203"/>
                <a:gd name="T55" fmla="*/ 172 h 247"/>
                <a:gd name="T56" fmla="*/ 137 w 203"/>
                <a:gd name="T57" fmla="*/ 224 h 247"/>
                <a:gd name="T58" fmla="*/ 139 w 203"/>
                <a:gd name="T59" fmla="*/ 246 h 247"/>
                <a:gd name="T60" fmla="*/ 120 w 203"/>
                <a:gd name="T61" fmla="*/ 167 h 247"/>
                <a:gd name="T62" fmla="*/ 96 w 203"/>
                <a:gd name="T63" fmla="*/ 205 h 247"/>
                <a:gd name="T64" fmla="*/ 106 w 203"/>
                <a:gd name="T65" fmla="*/ 205 h 247"/>
                <a:gd name="T66" fmla="*/ 51 w 203"/>
                <a:gd name="T67" fmla="*/ 95 h 247"/>
                <a:gd name="T68" fmla="*/ 46 w 203"/>
                <a:gd name="T69" fmla="*/ 75 h 247"/>
                <a:gd name="T70" fmla="*/ 151 w 203"/>
                <a:gd name="T71" fmla="*/ 95 h 247"/>
                <a:gd name="T72" fmla="*/ 160 w 203"/>
                <a:gd name="T73" fmla="*/ 78 h 247"/>
                <a:gd name="T74" fmla="*/ 139 w 203"/>
                <a:gd name="T75" fmla="*/ 71 h 247"/>
                <a:gd name="T76" fmla="*/ 134 w 203"/>
                <a:gd name="T77" fmla="*/ 59 h 247"/>
                <a:gd name="T78" fmla="*/ 88 w 203"/>
                <a:gd name="T79" fmla="*/ 59 h 247"/>
                <a:gd name="T80" fmla="*/ 101 w 203"/>
                <a:gd name="T81" fmla="*/ 24 h 247"/>
                <a:gd name="T82" fmla="*/ 74 w 203"/>
                <a:gd name="T83" fmla="*/ 82 h 247"/>
                <a:gd name="T84" fmla="*/ 94 w 203"/>
                <a:gd name="T85" fmla="*/ 71 h 247"/>
                <a:gd name="T86" fmla="*/ 137 w 203"/>
                <a:gd name="T87" fmla="*/ 20 h 247"/>
                <a:gd name="T88" fmla="*/ 65 w 203"/>
                <a:gd name="T89" fmla="*/ 20 h 247"/>
                <a:gd name="T90" fmla="*/ 101 w 203"/>
                <a:gd name="T91" fmla="*/ 14 h 247"/>
                <a:gd name="T92" fmla="*/ 58 w 203"/>
                <a:gd name="T93" fmla="*/ 76 h 247"/>
                <a:gd name="T94" fmla="*/ 100 w 203"/>
                <a:gd name="T95" fmla="*/ 73 h 247"/>
                <a:gd name="T96" fmla="*/ 129 w 203"/>
                <a:gd name="T97" fmla="*/ 88 h 247"/>
                <a:gd name="T98" fmla="*/ 115 w 203"/>
                <a:gd name="T99" fmla="*/ 138 h 247"/>
                <a:gd name="T100" fmla="*/ 87 w 203"/>
                <a:gd name="T101" fmla="*/ 158 h 247"/>
                <a:gd name="T102" fmla="*/ 58 w 203"/>
                <a:gd name="T103" fmla="*/ 95 h 247"/>
                <a:gd name="T104" fmla="*/ 97 w 203"/>
                <a:gd name="T105" fmla="*/ 18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47">
                  <a:moveTo>
                    <a:pt x="139" y="246"/>
                  </a:moveTo>
                  <a:cubicBezTo>
                    <a:pt x="140" y="247"/>
                    <a:pt x="142" y="246"/>
                    <a:pt x="143" y="245"/>
                  </a:cubicBezTo>
                  <a:cubicBezTo>
                    <a:pt x="143" y="243"/>
                    <a:pt x="143" y="243"/>
                    <a:pt x="143" y="243"/>
                  </a:cubicBezTo>
                  <a:cubicBezTo>
                    <a:pt x="147" y="233"/>
                    <a:pt x="147" y="233"/>
                    <a:pt x="147" y="233"/>
                  </a:cubicBezTo>
                  <a:cubicBezTo>
                    <a:pt x="147" y="232"/>
                    <a:pt x="147" y="231"/>
                    <a:pt x="147" y="230"/>
                  </a:cubicBezTo>
                  <a:cubicBezTo>
                    <a:pt x="143" y="223"/>
                    <a:pt x="143" y="223"/>
                    <a:pt x="143" y="223"/>
                  </a:cubicBezTo>
                  <a:cubicBezTo>
                    <a:pt x="150" y="215"/>
                    <a:pt x="150" y="215"/>
                    <a:pt x="150" y="215"/>
                  </a:cubicBezTo>
                  <a:cubicBezTo>
                    <a:pt x="151" y="214"/>
                    <a:pt x="151" y="213"/>
                    <a:pt x="151" y="212"/>
                  </a:cubicBezTo>
                  <a:cubicBezTo>
                    <a:pt x="144" y="185"/>
                    <a:pt x="144" y="185"/>
                    <a:pt x="144" y="185"/>
                  </a:cubicBezTo>
                  <a:cubicBezTo>
                    <a:pt x="148" y="186"/>
                    <a:pt x="148" y="186"/>
                    <a:pt x="148" y="186"/>
                  </a:cubicBezTo>
                  <a:cubicBezTo>
                    <a:pt x="148" y="186"/>
                    <a:pt x="148" y="186"/>
                    <a:pt x="148" y="186"/>
                  </a:cubicBezTo>
                  <a:cubicBezTo>
                    <a:pt x="151" y="187"/>
                    <a:pt x="154" y="188"/>
                    <a:pt x="157" y="189"/>
                  </a:cubicBezTo>
                  <a:cubicBezTo>
                    <a:pt x="157" y="189"/>
                    <a:pt x="157" y="189"/>
                    <a:pt x="157" y="189"/>
                  </a:cubicBezTo>
                  <a:cubicBezTo>
                    <a:pt x="168" y="192"/>
                    <a:pt x="178" y="199"/>
                    <a:pt x="185" y="209"/>
                  </a:cubicBezTo>
                  <a:cubicBezTo>
                    <a:pt x="192" y="219"/>
                    <a:pt x="197" y="231"/>
                    <a:pt x="197" y="243"/>
                  </a:cubicBezTo>
                  <a:cubicBezTo>
                    <a:pt x="197" y="245"/>
                    <a:pt x="198" y="246"/>
                    <a:pt x="200" y="246"/>
                  </a:cubicBezTo>
                  <a:cubicBezTo>
                    <a:pt x="201" y="246"/>
                    <a:pt x="203" y="245"/>
                    <a:pt x="203" y="243"/>
                  </a:cubicBezTo>
                  <a:cubicBezTo>
                    <a:pt x="203" y="243"/>
                    <a:pt x="203" y="243"/>
                    <a:pt x="203" y="243"/>
                  </a:cubicBezTo>
                  <a:cubicBezTo>
                    <a:pt x="203" y="230"/>
                    <a:pt x="198" y="216"/>
                    <a:pt x="190" y="206"/>
                  </a:cubicBezTo>
                  <a:cubicBezTo>
                    <a:pt x="182" y="195"/>
                    <a:pt x="171" y="186"/>
                    <a:pt x="159" y="183"/>
                  </a:cubicBezTo>
                  <a:cubicBezTo>
                    <a:pt x="159" y="183"/>
                    <a:pt x="159" y="183"/>
                    <a:pt x="159" y="183"/>
                  </a:cubicBezTo>
                  <a:cubicBezTo>
                    <a:pt x="156" y="182"/>
                    <a:pt x="153" y="181"/>
                    <a:pt x="150" y="180"/>
                  </a:cubicBezTo>
                  <a:cubicBezTo>
                    <a:pt x="140" y="178"/>
                    <a:pt x="140" y="178"/>
                    <a:pt x="140" y="178"/>
                  </a:cubicBezTo>
                  <a:cubicBezTo>
                    <a:pt x="125" y="163"/>
                    <a:pt x="125" y="163"/>
                    <a:pt x="125" y="163"/>
                  </a:cubicBezTo>
                  <a:cubicBezTo>
                    <a:pt x="125" y="163"/>
                    <a:pt x="125" y="163"/>
                    <a:pt x="125" y="163"/>
                  </a:cubicBezTo>
                  <a:cubicBezTo>
                    <a:pt x="122" y="156"/>
                    <a:pt x="122" y="156"/>
                    <a:pt x="122" y="156"/>
                  </a:cubicBezTo>
                  <a:cubicBezTo>
                    <a:pt x="122" y="156"/>
                    <a:pt x="122" y="155"/>
                    <a:pt x="121" y="155"/>
                  </a:cubicBezTo>
                  <a:cubicBezTo>
                    <a:pt x="121" y="155"/>
                    <a:pt x="121" y="155"/>
                    <a:pt x="121" y="155"/>
                  </a:cubicBezTo>
                  <a:cubicBezTo>
                    <a:pt x="121" y="140"/>
                    <a:pt x="121" y="140"/>
                    <a:pt x="121" y="140"/>
                  </a:cubicBezTo>
                  <a:cubicBezTo>
                    <a:pt x="137" y="133"/>
                    <a:pt x="148" y="118"/>
                    <a:pt x="150" y="101"/>
                  </a:cubicBezTo>
                  <a:cubicBezTo>
                    <a:pt x="154" y="101"/>
                    <a:pt x="158" y="99"/>
                    <a:pt x="161" y="96"/>
                  </a:cubicBezTo>
                  <a:cubicBezTo>
                    <a:pt x="165" y="93"/>
                    <a:pt x="167" y="88"/>
                    <a:pt x="167" y="83"/>
                  </a:cubicBezTo>
                  <a:cubicBezTo>
                    <a:pt x="167" y="79"/>
                    <a:pt x="166" y="76"/>
                    <a:pt x="163" y="73"/>
                  </a:cubicBezTo>
                  <a:cubicBezTo>
                    <a:pt x="162" y="72"/>
                    <a:pt x="161" y="70"/>
                    <a:pt x="159" y="69"/>
                  </a:cubicBezTo>
                  <a:cubicBezTo>
                    <a:pt x="159" y="69"/>
                    <a:pt x="158" y="69"/>
                    <a:pt x="158" y="69"/>
                  </a:cubicBezTo>
                  <a:cubicBezTo>
                    <a:pt x="158" y="68"/>
                    <a:pt x="158" y="68"/>
                    <a:pt x="158" y="67"/>
                  </a:cubicBezTo>
                  <a:cubicBezTo>
                    <a:pt x="158" y="56"/>
                    <a:pt x="158" y="56"/>
                    <a:pt x="158" y="56"/>
                  </a:cubicBezTo>
                  <a:cubicBezTo>
                    <a:pt x="158" y="25"/>
                    <a:pt x="132" y="0"/>
                    <a:pt x="101" y="0"/>
                  </a:cubicBezTo>
                  <a:cubicBezTo>
                    <a:pt x="70" y="0"/>
                    <a:pt x="44" y="25"/>
                    <a:pt x="44" y="56"/>
                  </a:cubicBezTo>
                  <a:cubicBezTo>
                    <a:pt x="44" y="67"/>
                    <a:pt x="44" y="67"/>
                    <a:pt x="44" y="67"/>
                  </a:cubicBezTo>
                  <a:cubicBezTo>
                    <a:pt x="44" y="68"/>
                    <a:pt x="44" y="68"/>
                    <a:pt x="44" y="69"/>
                  </a:cubicBezTo>
                  <a:cubicBezTo>
                    <a:pt x="44" y="69"/>
                    <a:pt x="43" y="69"/>
                    <a:pt x="43" y="69"/>
                  </a:cubicBezTo>
                  <a:cubicBezTo>
                    <a:pt x="41" y="71"/>
                    <a:pt x="39" y="73"/>
                    <a:pt x="37" y="75"/>
                  </a:cubicBezTo>
                  <a:cubicBezTo>
                    <a:pt x="36" y="78"/>
                    <a:pt x="35" y="80"/>
                    <a:pt x="35" y="83"/>
                  </a:cubicBezTo>
                  <a:cubicBezTo>
                    <a:pt x="35" y="88"/>
                    <a:pt x="38" y="93"/>
                    <a:pt x="41" y="96"/>
                  </a:cubicBezTo>
                  <a:cubicBezTo>
                    <a:pt x="44" y="99"/>
                    <a:pt x="48" y="101"/>
                    <a:pt x="52" y="101"/>
                  </a:cubicBezTo>
                  <a:cubicBezTo>
                    <a:pt x="54" y="118"/>
                    <a:pt x="66" y="133"/>
                    <a:pt x="81" y="140"/>
                  </a:cubicBezTo>
                  <a:cubicBezTo>
                    <a:pt x="81" y="155"/>
                    <a:pt x="81" y="155"/>
                    <a:pt x="81" y="155"/>
                  </a:cubicBezTo>
                  <a:cubicBezTo>
                    <a:pt x="81" y="155"/>
                    <a:pt x="81" y="155"/>
                    <a:pt x="81" y="155"/>
                  </a:cubicBezTo>
                  <a:cubicBezTo>
                    <a:pt x="80" y="155"/>
                    <a:pt x="80" y="156"/>
                    <a:pt x="80" y="156"/>
                  </a:cubicBezTo>
                  <a:cubicBezTo>
                    <a:pt x="77" y="163"/>
                    <a:pt x="77" y="163"/>
                    <a:pt x="77" y="163"/>
                  </a:cubicBezTo>
                  <a:cubicBezTo>
                    <a:pt x="77" y="163"/>
                    <a:pt x="77" y="163"/>
                    <a:pt x="77" y="163"/>
                  </a:cubicBezTo>
                  <a:cubicBezTo>
                    <a:pt x="62" y="178"/>
                    <a:pt x="62" y="178"/>
                    <a:pt x="62" y="178"/>
                  </a:cubicBezTo>
                  <a:cubicBezTo>
                    <a:pt x="56" y="179"/>
                    <a:pt x="56" y="179"/>
                    <a:pt x="56" y="179"/>
                  </a:cubicBezTo>
                  <a:cubicBezTo>
                    <a:pt x="52" y="181"/>
                    <a:pt x="48" y="182"/>
                    <a:pt x="43" y="183"/>
                  </a:cubicBezTo>
                  <a:cubicBezTo>
                    <a:pt x="31" y="186"/>
                    <a:pt x="20" y="195"/>
                    <a:pt x="12" y="206"/>
                  </a:cubicBezTo>
                  <a:cubicBezTo>
                    <a:pt x="4" y="216"/>
                    <a:pt x="0" y="230"/>
                    <a:pt x="0" y="243"/>
                  </a:cubicBezTo>
                  <a:cubicBezTo>
                    <a:pt x="0" y="245"/>
                    <a:pt x="1" y="246"/>
                    <a:pt x="3" y="246"/>
                  </a:cubicBezTo>
                  <a:cubicBezTo>
                    <a:pt x="4" y="246"/>
                    <a:pt x="6" y="245"/>
                    <a:pt x="6" y="243"/>
                  </a:cubicBezTo>
                  <a:cubicBezTo>
                    <a:pt x="6" y="231"/>
                    <a:pt x="10" y="219"/>
                    <a:pt x="17" y="209"/>
                  </a:cubicBezTo>
                  <a:cubicBezTo>
                    <a:pt x="24" y="199"/>
                    <a:pt x="34" y="192"/>
                    <a:pt x="45" y="189"/>
                  </a:cubicBezTo>
                  <a:cubicBezTo>
                    <a:pt x="49" y="188"/>
                    <a:pt x="54" y="186"/>
                    <a:pt x="58" y="185"/>
                  </a:cubicBezTo>
                  <a:cubicBezTo>
                    <a:pt x="58" y="185"/>
                    <a:pt x="58" y="185"/>
                    <a:pt x="58" y="185"/>
                  </a:cubicBezTo>
                  <a:cubicBezTo>
                    <a:pt x="59" y="185"/>
                    <a:pt x="59" y="185"/>
                    <a:pt x="59" y="185"/>
                  </a:cubicBezTo>
                  <a:cubicBezTo>
                    <a:pt x="52" y="212"/>
                    <a:pt x="52" y="212"/>
                    <a:pt x="52" y="212"/>
                  </a:cubicBezTo>
                  <a:cubicBezTo>
                    <a:pt x="51" y="213"/>
                    <a:pt x="52" y="214"/>
                    <a:pt x="52" y="215"/>
                  </a:cubicBezTo>
                  <a:cubicBezTo>
                    <a:pt x="59" y="223"/>
                    <a:pt x="59" y="223"/>
                    <a:pt x="59" y="223"/>
                  </a:cubicBezTo>
                  <a:cubicBezTo>
                    <a:pt x="55" y="230"/>
                    <a:pt x="55" y="230"/>
                    <a:pt x="55" y="230"/>
                  </a:cubicBezTo>
                  <a:cubicBezTo>
                    <a:pt x="55" y="231"/>
                    <a:pt x="55" y="232"/>
                    <a:pt x="55" y="233"/>
                  </a:cubicBezTo>
                  <a:cubicBezTo>
                    <a:pt x="59" y="243"/>
                    <a:pt x="59" y="243"/>
                    <a:pt x="59" y="243"/>
                  </a:cubicBezTo>
                  <a:cubicBezTo>
                    <a:pt x="59" y="245"/>
                    <a:pt x="59" y="245"/>
                    <a:pt x="59" y="245"/>
                  </a:cubicBezTo>
                  <a:cubicBezTo>
                    <a:pt x="60" y="246"/>
                    <a:pt x="62" y="247"/>
                    <a:pt x="63" y="246"/>
                  </a:cubicBezTo>
                  <a:cubicBezTo>
                    <a:pt x="65" y="246"/>
                    <a:pt x="65" y="245"/>
                    <a:pt x="65" y="243"/>
                  </a:cubicBezTo>
                  <a:cubicBezTo>
                    <a:pt x="65" y="243"/>
                    <a:pt x="65" y="243"/>
                    <a:pt x="65" y="242"/>
                  </a:cubicBezTo>
                  <a:cubicBezTo>
                    <a:pt x="61" y="232"/>
                    <a:pt x="61" y="232"/>
                    <a:pt x="61" y="232"/>
                  </a:cubicBezTo>
                  <a:cubicBezTo>
                    <a:pt x="66" y="224"/>
                    <a:pt x="66" y="224"/>
                    <a:pt x="66" y="224"/>
                  </a:cubicBezTo>
                  <a:cubicBezTo>
                    <a:pt x="66" y="223"/>
                    <a:pt x="66" y="221"/>
                    <a:pt x="65" y="220"/>
                  </a:cubicBezTo>
                  <a:cubicBezTo>
                    <a:pt x="58" y="212"/>
                    <a:pt x="58" y="212"/>
                    <a:pt x="58" y="212"/>
                  </a:cubicBezTo>
                  <a:cubicBezTo>
                    <a:pt x="65" y="183"/>
                    <a:pt x="65" y="183"/>
                    <a:pt x="65" y="183"/>
                  </a:cubicBezTo>
                  <a:cubicBezTo>
                    <a:pt x="76" y="172"/>
                    <a:pt x="76" y="172"/>
                    <a:pt x="76" y="172"/>
                  </a:cubicBezTo>
                  <a:cubicBezTo>
                    <a:pt x="79" y="243"/>
                    <a:pt x="79" y="243"/>
                    <a:pt x="79" y="243"/>
                  </a:cubicBezTo>
                  <a:cubicBezTo>
                    <a:pt x="79" y="244"/>
                    <a:pt x="79" y="244"/>
                    <a:pt x="79" y="244"/>
                  </a:cubicBezTo>
                  <a:cubicBezTo>
                    <a:pt x="79" y="245"/>
                    <a:pt x="81" y="247"/>
                    <a:pt x="82" y="246"/>
                  </a:cubicBezTo>
                  <a:cubicBezTo>
                    <a:pt x="84" y="246"/>
                    <a:pt x="85" y="245"/>
                    <a:pt x="85" y="243"/>
                  </a:cubicBezTo>
                  <a:cubicBezTo>
                    <a:pt x="85" y="243"/>
                    <a:pt x="85" y="243"/>
                    <a:pt x="85" y="243"/>
                  </a:cubicBezTo>
                  <a:cubicBezTo>
                    <a:pt x="84" y="202"/>
                    <a:pt x="84" y="202"/>
                    <a:pt x="84" y="202"/>
                  </a:cubicBezTo>
                  <a:cubicBezTo>
                    <a:pt x="88" y="199"/>
                    <a:pt x="88" y="199"/>
                    <a:pt x="88" y="199"/>
                  </a:cubicBezTo>
                  <a:cubicBezTo>
                    <a:pt x="91" y="209"/>
                    <a:pt x="91" y="209"/>
                    <a:pt x="91" y="209"/>
                  </a:cubicBezTo>
                  <a:cubicBezTo>
                    <a:pt x="91" y="210"/>
                    <a:pt x="91" y="210"/>
                    <a:pt x="92" y="211"/>
                  </a:cubicBezTo>
                  <a:cubicBezTo>
                    <a:pt x="91" y="243"/>
                    <a:pt x="91" y="243"/>
                    <a:pt x="91" y="243"/>
                  </a:cubicBezTo>
                  <a:cubicBezTo>
                    <a:pt x="91" y="243"/>
                    <a:pt x="91" y="243"/>
                    <a:pt x="91" y="243"/>
                  </a:cubicBezTo>
                  <a:cubicBezTo>
                    <a:pt x="91" y="245"/>
                    <a:pt x="92" y="246"/>
                    <a:pt x="94" y="246"/>
                  </a:cubicBezTo>
                  <a:cubicBezTo>
                    <a:pt x="95" y="247"/>
                    <a:pt x="97" y="245"/>
                    <a:pt x="97" y="244"/>
                  </a:cubicBezTo>
                  <a:cubicBezTo>
                    <a:pt x="97" y="243"/>
                    <a:pt x="97" y="243"/>
                    <a:pt x="97" y="243"/>
                  </a:cubicBezTo>
                  <a:cubicBezTo>
                    <a:pt x="98" y="211"/>
                    <a:pt x="98" y="211"/>
                    <a:pt x="98" y="211"/>
                  </a:cubicBezTo>
                  <a:cubicBezTo>
                    <a:pt x="104" y="211"/>
                    <a:pt x="104" y="211"/>
                    <a:pt x="104" y="211"/>
                  </a:cubicBezTo>
                  <a:cubicBezTo>
                    <a:pt x="105" y="243"/>
                    <a:pt x="105" y="243"/>
                    <a:pt x="105" y="243"/>
                  </a:cubicBezTo>
                  <a:cubicBezTo>
                    <a:pt x="105" y="244"/>
                    <a:pt x="105" y="244"/>
                    <a:pt x="105" y="244"/>
                  </a:cubicBezTo>
                  <a:cubicBezTo>
                    <a:pt x="105" y="245"/>
                    <a:pt x="107" y="247"/>
                    <a:pt x="109" y="246"/>
                  </a:cubicBezTo>
                  <a:cubicBezTo>
                    <a:pt x="110" y="246"/>
                    <a:pt x="111" y="245"/>
                    <a:pt x="111" y="243"/>
                  </a:cubicBezTo>
                  <a:cubicBezTo>
                    <a:pt x="111" y="243"/>
                    <a:pt x="111" y="243"/>
                    <a:pt x="111" y="243"/>
                  </a:cubicBezTo>
                  <a:cubicBezTo>
                    <a:pt x="111" y="243"/>
                    <a:pt x="111" y="243"/>
                    <a:pt x="111" y="243"/>
                  </a:cubicBezTo>
                  <a:cubicBezTo>
                    <a:pt x="110" y="211"/>
                    <a:pt x="110" y="211"/>
                    <a:pt x="110" y="211"/>
                  </a:cubicBezTo>
                  <a:cubicBezTo>
                    <a:pt x="111" y="210"/>
                    <a:pt x="111" y="210"/>
                    <a:pt x="111" y="209"/>
                  </a:cubicBezTo>
                  <a:cubicBezTo>
                    <a:pt x="114" y="199"/>
                    <a:pt x="114" y="199"/>
                    <a:pt x="114" y="199"/>
                  </a:cubicBezTo>
                  <a:cubicBezTo>
                    <a:pt x="119" y="202"/>
                    <a:pt x="119" y="202"/>
                    <a:pt x="119" y="202"/>
                  </a:cubicBezTo>
                  <a:cubicBezTo>
                    <a:pt x="117" y="243"/>
                    <a:pt x="117" y="243"/>
                    <a:pt x="117" y="243"/>
                  </a:cubicBezTo>
                  <a:cubicBezTo>
                    <a:pt x="117" y="243"/>
                    <a:pt x="117" y="243"/>
                    <a:pt x="117" y="243"/>
                  </a:cubicBezTo>
                  <a:cubicBezTo>
                    <a:pt x="117" y="245"/>
                    <a:pt x="118" y="246"/>
                    <a:pt x="120" y="246"/>
                  </a:cubicBezTo>
                  <a:cubicBezTo>
                    <a:pt x="122" y="247"/>
                    <a:pt x="123" y="245"/>
                    <a:pt x="123" y="244"/>
                  </a:cubicBezTo>
                  <a:cubicBezTo>
                    <a:pt x="123" y="243"/>
                    <a:pt x="123" y="243"/>
                    <a:pt x="123" y="243"/>
                  </a:cubicBezTo>
                  <a:cubicBezTo>
                    <a:pt x="126" y="172"/>
                    <a:pt x="126" y="172"/>
                    <a:pt x="126" y="172"/>
                  </a:cubicBezTo>
                  <a:cubicBezTo>
                    <a:pt x="137" y="183"/>
                    <a:pt x="137" y="183"/>
                    <a:pt x="137" y="183"/>
                  </a:cubicBezTo>
                  <a:cubicBezTo>
                    <a:pt x="144" y="212"/>
                    <a:pt x="144" y="212"/>
                    <a:pt x="144" y="212"/>
                  </a:cubicBezTo>
                  <a:cubicBezTo>
                    <a:pt x="137" y="220"/>
                    <a:pt x="137" y="220"/>
                    <a:pt x="137" y="220"/>
                  </a:cubicBezTo>
                  <a:cubicBezTo>
                    <a:pt x="136" y="221"/>
                    <a:pt x="136" y="223"/>
                    <a:pt x="137" y="224"/>
                  </a:cubicBezTo>
                  <a:cubicBezTo>
                    <a:pt x="141" y="232"/>
                    <a:pt x="141" y="232"/>
                    <a:pt x="141" y="232"/>
                  </a:cubicBezTo>
                  <a:cubicBezTo>
                    <a:pt x="137" y="242"/>
                    <a:pt x="137" y="242"/>
                    <a:pt x="137" y="242"/>
                  </a:cubicBezTo>
                  <a:cubicBezTo>
                    <a:pt x="137" y="243"/>
                    <a:pt x="137" y="243"/>
                    <a:pt x="137" y="243"/>
                  </a:cubicBezTo>
                  <a:cubicBezTo>
                    <a:pt x="137" y="245"/>
                    <a:pt x="138" y="246"/>
                    <a:pt x="139" y="246"/>
                  </a:cubicBezTo>
                  <a:close/>
                  <a:moveTo>
                    <a:pt x="105" y="185"/>
                  </a:moveTo>
                  <a:cubicBezTo>
                    <a:pt x="119" y="164"/>
                    <a:pt x="119" y="164"/>
                    <a:pt x="119" y="164"/>
                  </a:cubicBezTo>
                  <a:cubicBezTo>
                    <a:pt x="120" y="166"/>
                    <a:pt x="120" y="166"/>
                    <a:pt x="120" y="166"/>
                  </a:cubicBezTo>
                  <a:cubicBezTo>
                    <a:pt x="120" y="167"/>
                    <a:pt x="120" y="167"/>
                    <a:pt x="120" y="167"/>
                  </a:cubicBezTo>
                  <a:cubicBezTo>
                    <a:pt x="119" y="195"/>
                    <a:pt x="119" y="195"/>
                    <a:pt x="119" y="195"/>
                  </a:cubicBezTo>
                  <a:lnTo>
                    <a:pt x="105" y="185"/>
                  </a:lnTo>
                  <a:close/>
                  <a:moveTo>
                    <a:pt x="106" y="205"/>
                  </a:moveTo>
                  <a:cubicBezTo>
                    <a:pt x="96" y="205"/>
                    <a:pt x="96" y="205"/>
                    <a:pt x="96" y="205"/>
                  </a:cubicBezTo>
                  <a:cubicBezTo>
                    <a:pt x="93" y="196"/>
                    <a:pt x="93" y="196"/>
                    <a:pt x="93" y="196"/>
                  </a:cubicBezTo>
                  <a:cubicBezTo>
                    <a:pt x="101" y="190"/>
                    <a:pt x="101" y="190"/>
                    <a:pt x="101" y="190"/>
                  </a:cubicBezTo>
                  <a:cubicBezTo>
                    <a:pt x="109" y="196"/>
                    <a:pt x="109" y="196"/>
                    <a:pt x="109" y="196"/>
                  </a:cubicBezTo>
                  <a:lnTo>
                    <a:pt x="106" y="205"/>
                  </a:lnTo>
                  <a:close/>
                  <a:moveTo>
                    <a:pt x="46" y="75"/>
                  </a:moveTo>
                  <a:cubicBezTo>
                    <a:pt x="47" y="74"/>
                    <a:pt x="47" y="74"/>
                    <a:pt x="48" y="74"/>
                  </a:cubicBezTo>
                  <a:cubicBezTo>
                    <a:pt x="49" y="74"/>
                    <a:pt x="50" y="74"/>
                    <a:pt x="51" y="75"/>
                  </a:cubicBezTo>
                  <a:cubicBezTo>
                    <a:pt x="51" y="95"/>
                    <a:pt x="51" y="95"/>
                    <a:pt x="51" y="95"/>
                  </a:cubicBezTo>
                  <a:cubicBezTo>
                    <a:pt x="49" y="95"/>
                    <a:pt x="47" y="93"/>
                    <a:pt x="45" y="92"/>
                  </a:cubicBezTo>
                  <a:cubicBezTo>
                    <a:pt x="43" y="90"/>
                    <a:pt x="41" y="87"/>
                    <a:pt x="41" y="83"/>
                  </a:cubicBezTo>
                  <a:cubicBezTo>
                    <a:pt x="41" y="81"/>
                    <a:pt x="42" y="78"/>
                    <a:pt x="44" y="77"/>
                  </a:cubicBezTo>
                  <a:cubicBezTo>
                    <a:pt x="44" y="76"/>
                    <a:pt x="45" y="75"/>
                    <a:pt x="46" y="75"/>
                  </a:cubicBezTo>
                  <a:close/>
                  <a:moveTo>
                    <a:pt x="160" y="78"/>
                  </a:moveTo>
                  <a:cubicBezTo>
                    <a:pt x="161" y="80"/>
                    <a:pt x="161" y="82"/>
                    <a:pt x="161" y="83"/>
                  </a:cubicBezTo>
                  <a:cubicBezTo>
                    <a:pt x="161" y="87"/>
                    <a:pt x="160" y="90"/>
                    <a:pt x="157" y="92"/>
                  </a:cubicBezTo>
                  <a:cubicBezTo>
                    <a:pt x="156" y="93"/>
                    <a:pt x="154" y="95"/>
                    <a:pt x="151" y="95"/>
                  </a:cubicBezTo>
                  <a:cubicBezTo>
                    <a:pt x="151" y="75"/>
                    <a:pt x="151" y="75"/>
                    <a:pt x="151" y="75"/>
                  </a:cubicBezTo>
                  <a:cubicBezTo>
                    <a:pt x="152" y="74"/>
                    <a:pt x="153" y="74"/>
                    <a:pt x="154" y="74"/>
                  </a:cubicBezTo>
                  <a:cubicBezTo>
                    <a:pt x="155" y="74"/>
                    <a:pt x="156" y="74"/>
                    <a:pt x="156" y="75"/>
                  </a:cubicBezTo>
                  <a:cubicBezTo>
                    <a:pt x="158" y="75"/>
                    <a:pt x="159" y="77"/>
                    <a:pt x="160" y="78"/>
                  </a:cubicBezTo>
                  <a:close/>
                  <a:moveTo>
                    <a:pt x="108" y="71"/>
                  </a:moveTo>
                  <a:cubicBezTo>
                    <a:pt x="108" y="68"/>
                    <a:pt x="111" y="65"/>
                    <a:pt x="114" y="65"/>
                  </a:cubicBezTo>
                  <a:cubicBezTo>
                    <a:pt x="134" y="65"/>
                    <a:pt x="134" y="65"/>
                    <a:pt x="134" y="65"/>
                  </a:cubicBezTo>
                  <a:cubicBezTo>
                    <a:pt x="137" y="65"/>
                    <a:pt x="139" y="68"/>
                    <a:pt x="139" y="71"/>
                  </a:cubicBezTo>
                  <a:cubicBezTo>
                    <a:pt x="139" y="77"/>
                    <a:pt x="135" y="82"/>
                    <a:pt x="129" y="82"/>
                  </a:cubicBezTo>
                  <a:cubicBezTo>
                    <a:pt x="119" y="82"/>
                    <a:pt x="119" y="82"/>
                    <a:pt x="119" y="82"/>
                  </a:cubicBezTo>
                  <a:cubicBezTo>
                    <a:pt x="113" y="82"/>
                    <a:pt x="108" y="77"/>
                    <a:pt x="108" y="71"/>
                  </a:cubicBezTo>
                  <a:close/>
                  <a:moveTo>
                    <a:pt x="134" y="59"/>
                  </a:moveTo>
                  <a:cubicBezTo>
                    <a:pt x="114" y="59"/>
                    <a:pt x="114" y="59"/>
                    <a:pt x="114" y="59"/>
                  </a:cubicBezTo>
                  <a:cubicBezTo>
                    <a:pt x="109" y="59"/>
                    <a:pt x="105" y="63"/>
                    <a:pt x="103" y="67"/>
                  </a:cubicBezTo>
                  <a:cubicBezTo>
                    <a:pt x="102" y="67"/>
                    <a:pt x="100" y="67"/>
                    <a:pt x="99" y="67"/>
                  </a:cubicBezTo>
                  <a:cubicBezTo>
                    <a:pt x="97" y="63"/>
                    <a:pt x="93" y="59"/>
                    <a:pt x="88" y="59"/>
                  </a:cubicBezTo>
                  <a:cubicBezTo>
                    <a:pt x="68" y="59"/>
                    <a:pt x="68" y="59"/>
                    <a:pt x="68" y="59"/>
                  </a:cubicBezTo>
                  <a:cubicBezTo>
                    <a:pt x="63" y="59"/>
                    <a:pt x="59" y="62"/>
                    <a:pt x="58" y="67"/>
                  </a:cubicBezTo>
                  <a:cubicBezTo>
                    <a:pt x="58" y="55"/>
                    <a:pt x="63" y="44"/>
                    <a:pt x="70" y="36"/>
                  </a:cubicBezTo>
                  <a:cubicBezTo>
                    <a:pt x="78" y="28"/>
                    <a:pt x="89" y="24"/>
                    <a:pt x="101" y="24"/>
                  </a:cubicBezTo>
                  <a:cubicBezTo>
                    <a:pt x="113" y="24"/>
                    <a:pt x="124" y="28"/>
                    <a:pt x="132" y="36"/>
                  </a:cubicBezTo>
                  <a:cubicBezTo>
                    <a:pt x="140" y="44"/>
                    <a:pt x="144" y="55"/>
                    <a:pt x="145" y="67"/>
                  </a:cubicBezTo>
                  <a:cubicBezTo>
                    <a:pt x="143" y="62"/>
                    <a:pt x="139" y="59"/>
                    <a:pt x="134" y="59"/>
                  </a:cubicBezTo>
                  <a:close/>
                  <a:moveTo>
                    <a:pt x="74" y="82"/>
                  </a:moveTo>
                  <a:cubicBezTo>
                    <a:pt x="68" y="82"/>
                    <a:pt x="63" y="77"/>
                    <a:pt x="63" y="71"/>
                  </a:cubicBezTo>
                  <a:cubicBezTo>
                    <a:pt x="63" y="68"/>
                    <a:pt x="65" y="65"/>
                    <a:pt x="68" y="65"/>
                  </a:cubicBezTo>
                  <a:cubicBezTo>
                    <a:pt x="88" y="65"/>
                    <a:pt x="88" y="65"/>
                    <a:pt x="88" y="65"/>
                  </a:cubicBezTo>
                  <a:cubicBezTo>
                    <a:pt x="91" y="65"/>
                    <a:pt x="94" y="68"/>
                    <a:pt x="94" y="71"/>
                  </a:cubicBezTo>
                  <a:cubicBezTo>
                    <a:pt x="94" y="77"/>
                    <a:pt x="89" y="82"/>
                    <a:pt x="83" y="82"/>
                  </a:cubicBezTo>
                  <a:lnTo>
                    <a:pt x="74" y="82"/>
                  </a:lnTo>
                  <a:close/>
                  <a:moveTo>
                    <a:pt x="101" y="6"/>
                  </a:moveTo>
                  <a:cubicBezTo>
                    <a:pt x="115" y="6"/>
                    <a:pt x="128" y="11"/>
                    <a:pt x="137" y="20"/>
                  </a:cubicBezTo>
                  <a:cubicBezTo>
                    <a:pt x="145" y="28"/>
                    <a:pt x="150" y="38"/>
                    <a:pt x="151" y="49"/>
                  </a:cubicBezTo>
                  <a:cubicBezTo>
                    <a:pt x="146" y="27"/>
                    <a:pt x="125" y="10"/>
                    <a:pt x="101" y="10"/>
                  </a:cubicBezTo>
                  <a:cubicBezTo>
                    <a:pt x="77" y="10"/>
                    <a:pt x="56" y="26"/>
                    <a:pt x="51" y="49"/>
                  </a:cubicBezTo>
                  <a:cubicBezTo>
                    <a:pt x="53" y="38"/>
                    <a:pt x="58" y="28"/>
                    <a:pt x="65" y="20"/>
                  </a:cubicBezTo>
                  <a:cubicBezTo>
                    <a:pt x="74" y="11"/>
                    <a:pt x="87" y="6"/>
                    <a:pt x="101" y="6"/>
                  </a:cubicBezTo>
                  <a:close/>
                  <a:moveTo>
                    <a:pt x="101" y="18"/>
                  </a:moveTo>
                  <a:cubicBezTo>
                    <a:pt x="80" y="18"/>
                    <a:pt x="63" y="30"/>
                    <a:pt x="55" y="48"/>
                  </a:cubicBezTo>
                  <a:cubicBezTo>
                    <a:pt x="61" y="28"/>
                    <a:pt x="79" y="14"/>
                    <a:pt x="101" y="14"/>
                  </a:cubicBezTo>
                  <a:cubicBezTo>
                    <a:pt x="123" y="14"/>
                    <a:pt x="141" y="28"/>
                    <a:pt x="147" y="48"/>
                  </a:cubicBezTo>
                  <a:cubicBezTo>
                    <a:pt x="139" y="30"/>
                    <a:pt x="122" y="18"/>
                    <a:pt x="101" y="18"/>
                  </a:cubicBezTo>
                  <a:close/>
                  <a:moveTo>
                    <a:pt x="58" y="95"/>
                  </a:moveTo>
                  <a:cubicBezTo>
                    <a:pt x="58" y="76"/>
                    <a:pt x="58" y="76"/>
                    <a:pt x="58" y="76"/>
                  </a:cubicBezTo>
                  <a:cubicBezTo>
                    <a:pt x="60" y="83"/>
                    <a:pt x="66" y="88"/>
                    <a:pt x="74" y="88"/>
                  </a:cubicBezTo>
                  <a:cubicBezTo>
                    <a:pt x="83" y="88"/>
                    <a:pt x="83" y="88"/>
                    <a:pt x="83" y="88"/>
                  </a:cubicBezTo>
                  <a:cubicBezTo>
                    <a:pt x="88" y="88"/>
                    <a:pt x="92" y="86"/>
                    <a:pt x="95" y="83"/>
                  </a:cubicBezTo>
                  <a:cubicBezTo>
                    <a:pt x="98" y="80"/>
                    <a:pt x="99" y="77"/>
                    <a:pt x="100" y="73"/>
                  </a:cubicBezTo>
                  <a:cubicBezTo>
                    <a:pt x="100" y="73"/>
                    <a:pt x="101" y="73"/>
                    <a:pt x="102" y="73"/>
                  </a:cubicBezTo>
                  <a:cubicBezTo>
                    <a:pt x="103" y="77"/>
                    <a:pt x="105" y="80"/>
                    <a:pt x="107" y="83"/>
                  </a:cubicBezTo>
                  <a:cubicBezTo>
                    <a:pt x="110" y="86"/>
                    <a:pt x="114" y="88"/>
                    <a:pt x="119" y="88"/>
                  </a:cubicBezTo>
                  <a:cubicBezTo>
                    <a:pt x="129" y="88"/>
                    <a:pt x="129" y="88"/>
                    <a:pt x="129" y="88"/>
                  </a:cubicBezTo>
                  <a:cubicBezTo>
                    <a:pt x="136" y="88"/>
                    <a:pt x="142" y="83"/>
                    <a:pt x="145" y="76"/>
                  </a:cubicBezTo>
                  <a:cubicBezTo>
                    <a:pt x="145" y="95"/>
                    <a:pt x="145" y="95"/>
                    <a:pt x="145" y="95"/>
                  </a:cubicBezTo>
                  <a:cubicBezTo>
                    <a:pt x="145" y="113"/>
                    <a:pt x="133" y="129"/>
                    <a:pt x="117" y="135"/>
                  </a:cubicBezTo>
                  <a:cubicBezTo>
                    <a:pt x="116" y="135"/>
                    <a:pt x="115" y="136"/>
                    <a:pt x="115" y="138"/>
                  </a:cubicBezTo>
                  <a:cubicBezTo>
                    <a:pt x="115" y="155"/>
                    <a:pt x="115" y="155"/>
                    <a:pt x="115" y="155"/>
                  </a:cubicBezTo>
                  <a:cubicBezTo>
                    <a:pt x="115" y="156"/>
                    <a:pt x="115" y="157"/>
                    <a:pt x="116" y="158"/>
                  </a:cubicBezTo>
                  <a:cubicBezTo>
                    <a:pt x="101" y="180"/>
                    <a:pt x="101" y="180"/>
                    <a:pt x="101" y="180"/>
                  </a:cubicBezTo>
                  <a:cubicBezTo>
                    <a:pt x="87" y="158"/>
                    <a:pt x="87" y="158"/>
                    <a:pt x="87" y="158"/>
                  </a:cubicBezTo>
                  <a:cubicBezTo>
                    <a:pt x="87" y="157"/>
                    <a:pt x="87" y="156"/>
                    <a:pt x="87" y="155"/>
                  </a:cubicBezTo>
                  <a:cubicBezTo>
                    <a:pt x="87" y="138"/>
                    <a:pt x="87" y="138"/>
                    <a:pt x="87" y="138"/>
                  </a:cubicBezTo>
                  <a:cubicBezTo>
                    <a:pt x="87" y="136"/>
                    <a:pt x="86" y="135"/>
                    <a:pt x="85" y="135"/>
                  </a:cubicBezTo>
                  <a:cubicBezTo>
                    <a:pt x="69" y="129"/>
                    <a:pt x="58" y="113"/>
                    <a:pt x="58" y="95"/>
                  </a:cubicBezTo>
                  <a:close/>
                  <a:moveTo>
                    <a:pt x="82" y="167"/>
                  </a:moveTo>
                  <a:cubicBezTo>
                    <a:pt x="82" y="166"/>
                    <a:pt x="82" y="166"/>
                    <a:pt x="82" y="166"/>
                  </a:cubicBezTo>
                  <a:cubicBezTo>
                    <a:pt x="83" y="164"/>
                    <a:pt x="83" y="164"/>
                    <a:pt x="83" y="164"/>
                  </a:cubicBezTo>
                  <a:cubicBezTo>
                    <a:pt x="97" y="185"/>
                    <a:pt x="97" y="185"/>
                    <a:pt x="97" y="185"/>
                  </a:cubicBezTo>
                  <a:cubicBezTo>
                    <a:pt x="83" y="195"/>
                    <a:pt x="83" y="195"/>
                    <a:pt x="83" y="195"/>
                  </a:cubicBezTo>
                  <a:lnTo>
                    <a:pt x="82"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6" name="グループ化 25"/>
          <p:cNvGrpSpPr/>
          <p:nvPr/>
        </p:nvGrpSpPr>
        <p:grpSpPr>
          <a:xfrm>
            <a:off x="679178" y="2135144"/>
            <a:ext cx="435194" cy="552076"/>
            <a:chOff x="6310313" y="322263"/>
            <a:chExt cx="762000" cy="942975"/>
          </a:xfrm>
          <a:solidFill>
            <a:schemeClr val="tx1"/>
          </a:solidFill>
        </p:grpSpPr>
        <p:sp>
          <p:nvSpPr>
            <p:cNvPr id="38" name="Freeform 45"/>
            <p:cNvSpPr>
              <a:spLocks noEditPoints="1"/>
            </p:cNvSpPr>
            <p:nvPr/>
          </p:nvSpPr>
          <p:spPr bwMode="auto">
            <a:xfrm>
              <a:off x="6310313" y="322263"/>
              <a:ext cx="762000" cy="935038"/>
            </a:xfrm>
            <a:custGeom>
              <a:avLst/>
              <a:gdLst>
                <a:gd name="T0" fmla="*/ 18 w 203"/>
                <a:gd name="T1" fmla="*/ 211 h 249"/>
                <a:gd name="T2" fmla="*/ 58 w 203"/>
                <a:gd name="T3" fmla="*/ 188 h 249"/>
                <a:gd name="T4" fmla="*/ 76 w 203"/>
                <a:gd name="T5" fmla="*/ 180 h 249"/>
                <a:gd name="T6" fmla="*/ 78 w 203"/>
                <a:gd name="T7" fmla="*/ 203 h 249"/>
                <a:gd name="T8" fmla="*/ 128 w 203"/>
                <a:gd name="T9" fmla="*/ 202 h 249"/>
                <a:gd name="T10" fmla="*/ 138 w 203"/>
                <a:gd name="T11" fmla="*/ 185 h 249"/>
                <a:gd name="T12" fmla="*/ 149 w 203"/>
                <a:gd name="T13" fmla="*/ 189 h 249"/>
                <a:gd name="T14" fmla="*/ 186 w 203"/>
                <a:gd name="T15" fmla="*/ 211 h 249"/>
                <a:gd name="T16" fmla="*/ 203 w 203"/>
                <a:gd name="T17" fmla="*/ 246 h 249"/>
                <a:gd name="T18" fmla="*/ 160 w 203"/>
                <a:gd name="T19" fmla="*/ 185 h 249"/>
                <a:gd name="T20" fmla="*/ 139 w 203"/>
                <a:gd name="T21" fmla="*/ 180 h 249"/>
                <a:gd name="T22" fmla="*/ 127 w 203"/>
                <a:gd name="T23" fmla="*/ 165 h 249"/>
                <a:gd name="T24" fmla="*/ 122 w 203"/>
                <a:gd name="T25" fmla="*/ 157 h 249"/>
                <a:gd name="T26" fmla="*/ 162 w 203"/>
                <a:gd name="T27" fmla="*/ 99 h 249"/>
                <a:gd name="T28" fmla="*/ 160 w 203"/>
                <a:gd name="T29" fmla="*/ 72 h 249"/>
                <a:gd name="T30" fmla="*/ 158 w 203"/>
                <a:gd name="T31" fmla="*/ 53 h 249"/>
                <a:gd name="T32" fmla="*/ 128 w 203"/>
                <a:gd name="T33" fmla="*/ 6 h 249"/>
                <a:gd name="T34" fmla="*/ 65 w 203"/>
                <a:gd name="T35" fmla="*/ 2 h 249"/>
                <a:gd name="T36" fmla="*/ 56 w 203"/>
                <a:gd name="T37" fmla="*/ 11 h 249"/>
                <a:gd name="T38" fmla="*/ 47 w 203"/>
                <a:gd name="T39" fmla="*/ 23 h 249"/>
                <a:gd name="T40" fmla="*/ 45 w 203"/>
                <a:gd name="T41" fmla="*/ 59 h 249"/>
                <a:gd name="T42" fmla="*/ 44 w 203"/>
                <a:gd name="T43" fmla="*/ 72 h 249"/>
                <a:gd name="T44" fmla="*/ 42 w 203"/>
                <a:gd name="T45" fmla="*/ 99 h 249"/>
                <a:gd name="T46" fmla="*/ 82 w 203"/>
                <a:gd name="T47" fmla="*/ 157 h 249"/>
                <a:gd name="T48" fmla="*/ 77 w 203"/>
                <a:gd name="T49" fmla="*/ 165 h 249"/>
                <a:gd name="T50" fmla="*/ 64 w 203"/>
                <a:gd name="T51" fmla="*/ 180 h 249"/>
                <a:gd name="T52" fmla="*/ 44 w 203"/>
                <a:gd name="T53" fmla="*/ 185 h 249"/>
                <a:gd name="T54" fmla="*/ 3 w 203"/>
                <a:gd name="T55" fmla="*/ 249 h 249"/>
                <a:gd name="T56" fmla="*/ 59 w 203"/>
                <a:gd name="T57" fmla="*/ 17 h 249"/>
                <a:gd name="T58" fmla="*/ 68 w 203"/>
                <a:gd name="T59" fmla="*/ 8 h 249"/>
                <a:gd name="T60" fmla="*/ 133 w 203"/>
                <a:gd name="T61" fmla="*/ 16 h 249"/>
                <a:gd name="T62" fmla="*/ 153 w 203"/>
                <a:gd name="T63" fmla="*/ 71 h 249"/>
                <a:gd name="T64" fmla="*/ 151 w 203"/>
                <a:gd name="T65" fmla="*/ 68 h 249"/>
                <a:gd name="T66" fmla="*/ 136 w 203"/>
                <a:gd name="T67" fmla="*/ 51 h 249"/>
                <a:gd name="T68" fmla="*/ 102 w 203"/>
                <a:gd name="T69" fmla="*/ 32 h 249"/>
                <a:gd name="T70" fmla="*/ 68 w 203"/>
                <a:gd name="T71" fmla="*/ 51 h 249"/>
                <a:gd name="T72" fmla="*/ 52 w 203"/>
                <a:gd name="T73" fmla="*/ 69 h 249"/>
                <a:gd name="T74" fmla="*/ 51 w 203"/>
                <a:gd name="T75" fmla="*/ 70 h 249"/>
                <a:gd name="T76" fmla="*/ 51 w 203"/>
                <a:gd name="T77" fmla="*/ 28 h 249"/>
                <a:gd name="T78" fmla="*/ 152 w 203"/>
                <a:gd name="T79" fmla="*/ 78 h 249"/>
                <a:gd name="T80" fmla="*/ 160 w 203"/>
                <a:gd name="T81" fmla="*/ 81 h 249"/>
                <a:gd name="T82" fmla="*/ 152 w 203"/>
                <a:gd name="T83" fmla="*/ 97 h 249"/>
                <a:gd name="T84" fmla="*/ 52 w 203"/>
                <a:gd name="T85" fmla="*/ 78 h 249"/>
                <a:gd name="T86" fmla="*/ 42 w 203"/>
                <a:gd name="T87" fmla="*/ 86 h 249"/>
                <a:gd name="T88" fmla="*/ 58 w 203"/>
                <a:gd name="T89" fmla="*/ 97 h 249"/>
                <a:gd name="T90" fmla="*/ 72 w 203"/>
                <a:gd name="T91" fmla="*/ 54 h 249"/>
                <a:gd name="T92" fmla="*/ 102 w 203"/>
                <a:gd name="T93" fmla="*/ 38 h 249"/>
                <a:gd name="T94" fmla="*/ 131 w 203"/>
                <a:gd name="T95" fmla="*/ 54 h 249"/>
                <a:gd name="T96" fmla="*/ 145 w 203"/>
                <a:gd name="T97" fmla="*/ 97 h 249"/>
                <a:gd name="T98" fmla="*/ 116 w 203"/>
                <a:gd name="T99" fmla="*/ 157 h 249"/>
                <a:gd name="T100" fmla="*/ 102 w 203"/>
                <a:gd name="T101" fmla="*/ 186 h 249"/>
                <a:gd name="T102" fmla="*/ 88 w 203"/>
                <a:gd name="T103" fmla="*/ 157 h 249"/>
                <a:gd name="T104" fmla="*/ 58 w 203"/>
                <a:gd name="T105" fmla="*/ 97 h 249"/>
                <a:gd name="T106" fmla="*/ 97 w 203"/>
                <a:gd name="T107" fmla="*/ 190 h 249"/>
                <a:gd name="T108" fmla="*/ 106 w 203"/>
                <a:gd name="T109" fmla="*/ 190 h 249"/>
                <a:gd name="T110" fmla="*/ 123 w 203"/>
                <a:gd name="T111" fmla="*/ 19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249">
                  <a:moveTo>
                    <a:pt x="3" y="249"/>
                  </a:moveTo>
                  <a:cubicBezTo>
                    <a:pt x="5" y="249"/>
                    <a:pt x="6" y="248"/>
                    <a:pt x="6" y="246"/>
                  </a:cubicBezTo>
                  <a:cubicBezTo>
                    <a:pt x="6" y="234"/>
                    <a:pt x="11" y="221"/>
                    <a:pt x="18" y="211"/>
                  </a:cubicBezTo>
                  <a:cubicBezTo>
                    <a:pt x="25" y="201"/>
                    <a:pt x="35" y="194"/>
                    <a:pt x="45" y="191"/>
                  </a:cubicBezTo>
                  <a:cubicBezTo>
                    <a:pt x="50" y="190"/>
                    <a:pt x="54" y="189"/>
                    <a:pt x="58" y="188"/>
                  </a:cubicBezTo>
                  <a:cubicBezTo>
                    <a:pt x="58" y="188"/>
                    <a:pt x="58" y="188"/>
                    <a:pt x="58" y="188"/>
                  </a:cubicBezTo>
                  <a:cubicBezTo>
                    <a:pt x="66" y="185"/>
                    <a:pt x="66" y="185"/>
                    <a:pt x="66" y="185"/>
                  </a:cubicBezTo>
                  <a:cubicBezTo>
                    <a:pt x="66" y="185"/>
                    <a:pt x="66" y="185"/>
                    <a:pt x="66" y="185"/>
                  </a:cubicBezTo>
                  <a:cubicBezTo>
                    <a:pt x="70" y="184"/>
                    <a:pt x="73" y="183"/>
                    <a:pt x="76" y="180"/>
                  </a:cubicBezTo>
                  <a:cubicBezTo>
                    <a:pt x="74" y="200"/>
                    <a:pt x="74" y="200"/>
                    <a:pt x="74" y="200"/>
                  </a:cubicBezTo>
                  <a:cubicBezTo>
                    <a:pt x="74" y="201"/>
                    <a:pt x="75" y="201"/>
                    <a:pt x="76" y="202"/>
                  </a:cubicBezTo>
                  <a:cubicBezTo>
                    <a:pt x="76" y="203"/>
                    <a:pt x="77" y="203"/>
                    <a:pt x="78" y="203"/>
                  </a:cubicBezTo>
                  <a:cubicBezTo>
                    <a:pt x="102" y="195"/>
                    <a:pt x="102" y="195"/>
                    <a:pt x="102" y="195"/>
                  </a:cubicBezTo>
                  <a:cubicBezTo>
                    <a:pt x="126" y="203"/>
                    <a:pt x="126" y="203"/>
                    <a:pt x="126" y="203"/>
                  </a:cubicBezTo>
                  <a:cubicBezTo>
                    <a:pt x="127" y="203"/>
                    <a:pt x="128" y="203"/>
                    <a:pt x="128" y="202"/>
                  </a:cubicBezTo>
                  <a:cubicBezTo>
                    <a:pt x="129" y="201"/>
                    <a:pt x="130" y="201"/>
                    <a:pt x="129" y="200"/>
                  </a:cubicBezTo>
                  <a:cubicBezTo>
                    <a:pt x="128" y="181"/>
                    <a:pt x="128" y="181"/>
                    <a:pt x="128" y="181"/>
                  </a:cubicBezTo>
                  <a:cubicBezTo>
                    <a:pt x="131" y="183"/>
                    <a:pt x="134" y="185"/>
                    <a:pt x="138" y="185"/>
                  </a:cubicBezTo>
                  <a:cubicBezTo>
                    <a:pt x="138" y="185"/>
                    <a:pt x="138" y="185"/>
                    <a:pt x="138" y="185"/>
                  </a:cubicBezTo>
                  <a:cubicBezTo>
                    <a:pt x="149" y="189"/>
                    <a:pt x="149" y="189"/>
                    <a:pt x="149" y="189"/>
                  </a:cubicBezTo>
                  <a:cubicBezTo>
                    <a:pt x="149" y="189"/>
                    <a:pt x="149" y="189"/>
                    <a:pt x="149" y="189"/>
                  </a:cubicBezTo>
                  <a:cubicBezTo>
                    <a:pt x="152" y="189"/>
                    <a:pt x="155" y="190"/>
                    <a:pt x="158" y="191"/>
                  </a:cubicBezTo>
                  <a:cubicBezTo>
                    <a:pt x="158" y="191"/>
                    <a:pt x="158" y="191"/>
                    <a:pt x="158" y="191"/>
                  </a:cubicBezTo>
                  <a:cubicBezTo>
                    <a:pt x="169" y="194"/>
                    <a:pt x="179" y="201"/>
                    <a:pt x="186" y="211"/>
                  </a:cubicBezTo>
                  <a:cubicBezTo>
                    <a:pt x="193" y="221"/>
                    <a:pt x="197" y="234"/>
                    <a:pt x="197" y="246"/>
                  </a:cubicBezTo>
                  <a:cubicBezTo>
                    <a:pt x="197" y="248"/>
                    <a:pt x="199" y="249"/>
                    <a:pt x="200" y="249"/>
                  </a:cubicBezTo>
                  <a:cubicBezTo>
                    <a:pt x="202" y="249"/>
                    <a:pt x="203" y="248"/>
                    <a:pt x="203" y="246"/>
                  </a:cubicBezTo>
                  <a:cubicBezTo>
                    <a:pt x="203" y="246"/>
                    <a:pt x="203" y="246"/>
                    <a:pt x="203" y="246"/>
                  </a:cubicBezTo>
                  <a:cubicBezTo>
                    <a:pt x="203" y="232"/>
                    <a:pt x="198" y="219"/>
                    <a:pt x="191" y="208"/>
                  </a:cubicBezTo>
                  <a:cubicBezTo>
                    <a:pt x="183" y="197"/>
                    <a:pt x="172" y="189"/>
                    <a:pt x="160" y="185"/>
                  </a:cubicBezTo>
                  <a:cubicBezTo>
                    <a:pt x="160" y="185"/>
                    <a:pt x="160" y="185"/>
                    <a:pt x="160" y="185"/>
                  </a:cubicBezTo>
                  <a:cubicBezTo>
                    <a:pt x="157" y="185"/>
                    <a:pt x="153" y="184"/>
                    <a:pt x="150" y="183"/>
                  </a:cubicBezTo>
                  <a:cubicBezTo>
                    <a:pt x="139" y="180"/>
                    <a:pt x="139" y="180"/>
                    <a:pt x="139" y="180"/>
                  </a:cubicBezTo>
                  <a:cubicBezTo>
                    <a:pt x="139" y="180"/>
                    <a:pt x="139" y="180"/>
                    <a:pt x="139" y="180"/>
                  </a:cubicBezTo>
                  <a:cubicBezTo>
                    <a:pt x="135" y="179"/>
                    <a:pt x="130" y="175"/>
                    <a:pt x="127" y="171"/>
                  </a:cubicBezTo>
                  <a:cubicBezTo>
                    <a:pt x="127" y="165"/>
                    <a:pt x="127" y="165"/>
                    <a:pt x="127" y="165"/>
                  </a:cubicBezTo>
                  <a:cubicBezTo>
                    <a:pt x="127" y="163"/>
                    <a:pt x="125" y="162"/>
                    <a:pt x="124" y="162"/>
                  </a:cubicBezTo>
                  <a:cubicBezTo>
                    <a:pt x="123" y="162"/>
                    <a:pt x="123" y="162"/>
                    <a:pt x="123" y="162"/>
                  </a:cubicBezTo>
                  <a:cubicBezTo>
                    <a:pt x="122" y="160"/>
                    <a:pt x="122" y="159"/>
                    <a:pt x="122" y="157"/>
                  </a:cubicBezTo>
                  <a:cubicBezTo>
                    <a:pt x="122" y="142"/>
                    <a:pt x="122" y="142"/>
                    <a:pt x="122" y="142"/>
                  </a:cubicBezTo>
                  <a:cubicBezTo>
                    <a:pt x="137" y="135"/>
                    <a:pt x="148" y="121"/>
                    <a:pt x="151" y="104"/>
                  </a:cubicBezTo>
                  <a:cubicBezTo>
                    <a:pt x="155" y="103"/>
                    <a:pt x="159" y="101"/>
                    <a:pt x="162" y="99"/>
                  </a:cubicBezTo>
                  <a:cubicBezTo>
                    <a:pt x="166" y="95"/>
                    <a:pt x="168" y="91"/>
                    <a:pt x="168" y="86"/>
                  </a:cubicBezTo>
                  <a:cubicBezTo>
                    <a:pt x="168" y="82"/>
                    <a:pt x="166" y="78"/>
                    <a:pt x="164" y="75"/>
                  </a:cubicBezTo>
                  <a:cubicBezTo>
                    <a:pt x="163" y="74"/>
                    <a:pt x="162" y="73"/>
                    <a:pt x="160" y="72"/>
                  </a:cubicBezTo>
                  <a:cubicBezTo>
                    <a:pt x="160" y="72"/>
                    <a:pt x="159" y="72"/>
                    <a:pt x="159" y="71"/>
                  </a:cubicBezTo>
                  <a:cubicBezTo>
                    <a:pt x="159" y="66"/>
                    <a:pt x="159" y="60"/>
                    <a:pt x="158" y="54"/>
                  </a:cubicBezTo>
                  <a:cubicBezTo>
                    <a:pt x="158" y="53"/>
                    <a:pt x="158" y="53"/>
                    <a:pt x="158" y="53"/>
                  </a:cubicBezTo>
                  <a:cubicBezTo>
                    <a:pt x="158" y="53"/>
                    <a:pt x="158" y="53"/>
                    <a:pt x="158" y="53"/>
                  </a:cubicBezTo>
                  <a:cubicBezTo>
                    <a:pt x="157" y="42"/>
                    <a:pt x="155" y="33"/>
                    <a:pt x="151" y="26"/>
                  </a:cubicBezTo>
                  <a:cubicBezTo>
                    <a:pt x="145" y="16"/>
                    <a:pt x="137" y="10"/>
                    <a:pt x="128" y="6"/>
                  </a:cubicBezTo>
                  <a:cubicBezTo>
                    <a:pt x="119" y="3"/>
                    <a:pt x="110" y="2"/>
                    <a:pt x="102" y="1"/>
                  </a:cubicBezTo>
                  <a:cubicBezTo>
                    <a:pt x="98" y="0"/>
                    <a:pt x="93" y="0"/>
                    <a:pt x="89" y="0"/>
                  </a:cubicBezTo>
                  <a:cubicBezTo>
                    <a:pt x="75" y="0"/>
                    <a:pt x="65" y="2"/>
                    <a:pt x="65" y="2"/>
                  </a:cubicBezTo>
                  <a:cubicBezTo>
                    <a:pt x="64" y="2"/>
                    <a:pt x="63" y="3"/>
                    <a:pt x="63" y="5"/>
                  </a:cubicBezTo>
                  <a:cubicBezTo>
                    <a:pt x="62" y="10"/>
                    <a:pt x="62" y="10"/>
                    <a:pt x="62" y="10"/>
                  </a:cubicBezTo>
                  <a:cubicBezTo>
                    <a:pt x="56" y="11"/>
                    <a:pt x="56" y="11"/>
                    <a:pt x="56" y="11"/>
                  </a:cubicBezTo>
                  <a:cubicBezTo>
                    <a:pt x="54" y="11"/>
                    <a:pt x="53" y="13"/>
                    <a:pt x="53" y="14"/>
                  </a:cubicBezTo>
                  <a:cubicBezTo>
                    <a:pt x="53" y="21"/>
                    <a:pt x="53" y="21"/>
                    <a:pt x="53" y="21"/>
                  </a:cubicBezTo>
                  <a:cubicBezTo>
                    <a:pt x="47" y="23"/>
                    <a:pt x="47" y="23"/>
                    <a:pt x="47" y="23"/>
                  </a:cubicBezTo>
                  <a:cubicBezTo>
                    <a:pt x="46" y="24"/>
                    <a:pt x="45" y="25"/>
                    <a:pt x="45" y="26"/>
                  </a:cubicBezTo>
                  <a:cubicBezTo>
                    <a:pt x="45" y="54"/>
                    <a:pt x="45" y="54"/>
                    <a:pt x="45" y="54"/>
                  </a:cubicBezTo>
                  <a:cubicBezTo>
                    <a:pt x="45" y="59"/>
                    <a:pt x="45" y="59"/>
                    <a:pt x="45" y="59"/>
                  </a:cubicBezTo>
                  <a:cubicBezTo>
                    <a:pt x="45" y="70"/>
                    <a:pt x="45" y="70"/>
                    <a:pt x="45" y="70"/>
                  </a:cubicBezTo>
                  <a:cubicBezTo>
                    <a:pt x="45" y="71"/>
                    <a:pt x="45" y="71"/>
                    <a:pt x="45" y="71"/>
                  </a:cubicBezTo>
                  <a:cubicBezTo>
                    <a:pt x="45" y="71"/>
                    <a:pt x="44" y="72"/>
                    <a:pt x="44" y="72"/>
                  </a:cubicBezTo>
                  <a:cubicBezTo>
                    <a:pt x="41" y="73"/>
                    <a:pt x="39" y="75"/>
                    <a:pt x="38" y="78"/>
                  </a:cubicBezTo>
                  <a:cubicBezTo>
                    <a:pt x="37" y="80"/>
                    <a:pt x="36" y="83"/>
                    <a:pt x="36" y="86"/>
                  </a:cubicBezTo>
                  <a:cubicBezTo>
                    <a:pt x="36" y="91"/>
                    <a:pt x="38" y="95"/>
                    <a:pt x="42" y="99"/>
                  </a:cubicBezTo>
                  <a:cubicBezTo>
                    <a:pt x="45" y="101"/>
                    <a:pt x="48" y="103"/>
                    <a:pt x="53" y="104"/>
                  </a:cubicBezTo>
                  <a:cubicBezTo>
                    <a:pt x="55" y="121"/>
                    <a:pt x="66" y="135"/>
                    <a:pt x="82" y="142"/>
                  </a:cubicBezTo>
                  <a:cubicBezTo>
                    <a:pt x="82" y="157"/>
                    <a:pt x="82" y="157"/>
                    <a:pt x="82" y="157"/>
                  </a:cubicBezTo>
                  <a:cubicBezTo>
                    <a:pt x="82" y="159"/>
                    <a:pt x="81" y="160"/>
                    <a:pt x="81" y="162"/>
                  </a:cubicBezTo>
                  <a:cubicBezTo>
                    <a:pt x="80" y="162"/>
                    <a:pt x="80" y="162"/>
                    <a:pt x="80" y="162"/>
                  </a:cubicBezTo>
                  <a:cubicBezTo>
                    <a:pt x="79" y="162"/>
                    <a:pt x="77" y="163"/>
                    <a:pt x="77" y="165"/>
                  </a:cubicBezTo>
                  <a:cubicBezTo>
                    <a:pt x="77" y="171"/>
                    <a:pt x="77" y="171"/>
                    <a:pt x="77" y="171"/>
                  </a:cubicBezTo>
                  <a:cubicBezTo>
                    <a:pt x="77" y="171"/>
                    <a:pt x="77" y="171"/>
                    <a:pt x="77" y="171"/>
                  </a:cubicBezTo>
                  <a:cubicBezTo>
                    <a:pt x="73" y="175"/>
                    <a:pt x="69" y="179"/>
                    <a:pt x="64" y="180"/>
                  </a:cubicBezTo>
                  <a:cubicBezTo>
                    <a:pt x="64" y="180"/>
                    <a:pt x="64" y="180"/>
                    <a:pt x="64" y="180"/>
                  </a:cubicBezTo>
                  <a:cubicBezTo>
                    <a:pt x="57" y="182"/>
                    <a:pt x="57" y="182"/>
                    <a:pt x="57" y="182"/>
                  </a:cubicBezTo>
                  <a:cubicBezTo>
                    <a:pt x="53" y="183"/>
                    <a:pt x="48" y="184"/>
                    <a:pt x="44" y="185"/>
                  </a:cubicBezTo>
                  <a:cubicBezTo>
                    <a:pt x="32" y="189"/>
                    <a:pt x="21" y="197"/>
                    <a:pt x="13" y="208"/>
                  </a:cubicBezTo>
                  <a:cubicBezTo>
                    <a:pt x="5" y="219"/>
                    <a:pt x="0" y="232"/>
                    <a:pt x="0" y="246"/>
                  </a:cubicBezTo>
                  <a:cubicBezTo>
                    <a:pt x="0" y="248"/>
                    <a:pt x="2" y="249"/>
                    <a:pt x="3" y="249"/>
                  </a:cubicBezTo>
                  <a:close/>
                  <a:moveTo>
                    <a:pt x="57" y="26"/>
                  </a:moveTo>
                  <a:cubicBezTo>
                    <a:pt x="59" y="25"/>
                    <a:pt x="59" y="24"/>
                    <a:pt x="59" y="23"/>
                  </a:cubicBezTo>
                  <a:cubicBezTo>
                    <a:pt x="59" y="17"/>
                    <a:pt x="59" y="17"/>
                    <a:pt x="59" y="17"/>
                  </a:cubicBezTo>
                  <a:cubicBezTo>
                    <a:pt x="65" y="15"/>
                    <a:pt x="65" y="15"/>
                    <a:pt x="65" y="15"/>
                  </a:cubicBezTo>
                  <a:cubicBezTo>
                    <a:pt x="67" y="15"/>
                    <a:pt x="68" y="14"/>
                    <a:pt x="68" y="13"/>
                  </a:cubicBezTo>
                  <a:cubicBezTo>
                    <a:pt x="68" y="8"/>
                    <a:pt x="68" y="8"/>
                    <a:pt x="68" y="8"/>
                  </a:cubicBezTo>
                  <a:cubicBezTo>
                    <a:pt x="72" y="7"/>
                    <a:pt x="80" y="6"/>
                    <a:pt x="89" y="6"/>
                  </a:cubicBezTo>
                  <a:cubicBezTo>
                    <a:pt x="93" y="6"/>
                    <a:pt x="97" y="6"/>
                    <a:pt x="101" y="7"/>
                  </a:cubicBezTo>
                  <a:cubicBezTo>
                    <a:pt x="112" y="8"/>
                    <a:pt x="124" y="10"/>
                    <a:pt x="133" y="16"/>
                  </a:cubicBezTo>
                  <a:cubicBezTo>
                    <a:pt x="138" y="19"/>
                    <a:pt x="142" y="23"/>
                    <a:pt x="146" y="29"/>
                  </a:cubicBezTo>
                  <a:cubicBezTo>
                    <a:pt x="149" y="35"/>
                    <a:pt x="151" y="43"/>
                    <a:pt x="152" y="53"/>
                  </a:cubicBezTo>
                  <a:cubicBezTo>
                    <a:pt x="153" y="60"/>
                    <a:pt x="153" y="66"/>
                    <a:pt x="153" y="71"/>
                  </a:cubicBezTo>
                  <a:cubicBezTo>
                    <a:pt x="153" y="71"/>
                    <a:pt x="152" y="71"/>
                    <a:pt x="151" y="71"/>
                  </a:cubicBezTo>
                  <a:cubicBezTo>
                    <a:pt x="151" y="69"/>
                    <a:pt x="151" y="69"/>
                    <a:pt x="151" y="69"/>
                  </a:cubicBezTo>
                  <a:cubicBezTo>
                    <a:pt x="151" y="69"/>
                    <a:pt x="151" y="68"/>
                    <a:pt x="151" y="68"/>
                  </a:cubicBezTo>
                  <a:cubicBezTo>
                    <a:pt x="151" y="68"/>
                    <a:pt x="151" y="68"/>
                    <a:pt x="151" y="68"/>
                  </a:cubicBezTo>
                  <a:cubicBezTo>
                    <a:pt x="151" y="67"/>
                    <a:pt x="151" y="66"/>
                    <a:pt x="150" y="65"/>
                  </a:cubicBezTo>
                  <a:cubicBezTo>
                    <a:pt x="136" y="51"/>
                    <a:pt x="136" y="51"/>
                    <a:pt x="136" y="51"/>
                  </a:cubicBezTo>
                  <a:cubicBezTo>
                    <a:pt x="130" y="34"/>
                    <a:pt x="130" y="34"/>
                    <a:pt x="130" y="34"/>
                  </a:cubicBezTo>
                  <a:cubicBezTo>
                    <a:pt x="130" y="32"/>
                    <a:pt x="129" y="32"/>
                    <a:pt x="127" y="32"/>
                  </a:cubicBezTo>
                  <a:cubicBezTo>
                    <a:pt x="102" y="32"/>
                    <a:pt x="102" y="32"/>
                    <a:pt x="102" y="32"/>
                  </a:cubicBezTo>
                  <a:cubicBezTo>
                    <a:pt x="76" y="32"/>
                    <a:pt x="76" y="32"/>
                    <a:pt x="76" y="32"/>
                  </a:cubicBezTo>
                  <a:cubicBezTo>
                    <a:pt x="75" y="32"/>
                    <a:pt x="74" y="32"/>
                    <a:pt x="73" y="34"/>
                  </a:cubicBezTo>
                  <a:cubicBezTo>
                    <a:pt x="68" y="51"/>
                    <a:pt x="68" y="51"/>
                    <a:pt x="68" y="51"/>
                  </a:cubicBezTo>
                  <a:cubicBezTo>
                    <a:pt x="53" y="65"/>
                    <a:pt x="53" y="65"/>
                    <a:pt x="53" y="65"/>
                  </a:cubicBezTo>
                  <a:cubicBezTo>
                    <a:pt x="53" y="66"/>
                    <a:pt x="52" y="66"/>
                    <a:pt x="52" y="67"/>
                  </a:cubicBezTo>
                  <a:cubicBezTo>
                    <a:pt x="52" y="68"/>
                    <a:pt x="52" y="69"/>
                    <a:pt x="52" y="69"/>
                  </a:cubicBezTo>
                  <a:cubicBezTo>
                    <a:pt x="52" y="71"/>
                    <a:pt x="52" y="71"/>
                    <a:pt x="52" y="71"/>
                  </a:cubicBezTo>
                  <a:cubicBezTo>
                    <a:pt x="52" y="71"/>
                    <a:pt x="51" y="71"/>
                    <a:pt x="51" y="71"/>
                  </a:cubicBezTo>
                  <a:cubicBezTo>
                    <a:pt x="51" y="70"/>
                    <a:pt x="51" y="70"/>
                    <a:pt x="51" y="70"/>
                  </a:cubicBezTo>
                  <a:cubicBezTo>
                    <a:pt x="51" y="59"/>
                    <a:pt x="51" y="59"/>
                    <a:pt x="51" y="59"/>
                  </a:cubicBezTo>
                  <a:cubicBezTo>
                    <a:pt x="51" y="54"/>
                    <a:pt x="51" y="54"/>
                    <a:pt x="51" y="54"/>
                  </a:cubicBezTo>
                  <a:cubicBezTo>
                    <a:pt x="51" y="28"/>
                    <a:pt x="51" y="28"/>
                    <a:pt x="51" y="28"/>
                  </a:cubicBezTo>
                  <a:lnTo>
                    <a:pt x="57" y="26"/>
                  </a:lnTo>
                  <a:close/>
                  <a:moveTo>
                    <a:pt x="152" y="97"/>
                  </a:moveTo>
                  <a:cubicBezTo>
                    <a:pt x="152" y="78"/>
                    <a:pt x="152" y="78"/>
                    <a:pt x="152" y="78"/>
                  </a:cubicBezTo>
                  <a:cubicBezTo>
                    <a:pt x="153" y="77"/>
                    <a:pt x="154" y="76"/>
                    <a:pt x="155" y="76"/>
                  </a:cubicBezTo>
                  <a:cubicBezTo>
                    <a:pt x="156" y="76"/>
                    <a:pt x="156" y="77"/>
                    <a:pt x="157" y="77"/>
                  </a:cubicBezTo>
                  <a:cubicBezTo>
                    <a:pt x="158" y="78"/>
                    <a:pt x="160" y="79"/>
                    <a:pt x="160" y="81"/>
                  </a:cubicBezTo>
                  <a:cubicBezTo>
                    <a:pt x="161" y="82"/>
                    <a:pt x="162" y="84"/>
                    <a:pt x="162" y="86"/>
                  </a:cubicBezTo>
                  <a:cubicBezTo>
                    <a:pt x="162" y="89"/>
                    <a:pt x="160" y="92"/>
                    <a:pt x="158" y="94"/>
                  </a:cubicBezTo>
                  <a:cubicBezTo>
                    <a:pt x="156" y="96"/>
                    <a:pt x="154" y="97"/>
                    <a:pt x="152" y="97"/>
                  </a:cubicBezTo>
                  <a:close/>
                  <a:moveTo>
                    <a:pt x="47" y="77"/>
                  </a:moveTo>
                  <a:cubicBezTo>
                    <a:pt x="47" y="77"/>
                    <a:pt x="48" y="76"/>
                    <a:pt x="49" y="76"/>
                  </a:cubicBezTo>
                  <a:cubicBezTo>
                    <a:pt x="50" y="76"/>
                    <a:pt x="51" y="77"/>
                    <a:pt x="52" y="78"/>
                  </a:cubicBezTo>
                  <a:cubicBezTo>
                    <a:pt x="52" y="97"/>
                    <a:pt x="52" y="97"/>
                    <a:pt x="52" y="97"/>
                  </a:cubicBezTo>
                  <a:cubicBezTo>
                    <a:pt x="49" y="97"/>
                    <a:pt x="47" y="96"/>
                    <a:pt x="46" y="94"/>
                  </a:cubicBezTo>
                  <a:cubicBezTo>
                    <a:pt x="43" y="92"/>
                    <a:pt x="42" y="89"/>
                    <a:pt x="42" y="86"/>
                  </a:cubicBezTo>
                  <a:cubicBezTo>
                    <a:pt x="42" y="83"/>
                    <a:pt x="43" y="81"/>
                    <a:pt x="44" y="79"/>
                  </a:cubicBezTo>
                  <a:cubicBezTo>
                    <a:pt x="45" y="78"/>
                    <a:pt x="46" y="77"/>
                    <a:pt x="47" y="77"/>
                  </a:cubicBezTo>
                  <a:close/>
                  <a:moveTo>
                    <a:pt x="58" y="97"/>
                  </a:moveTo>
                  <a:cubicBezTo>
                    <a:pt x="58" y="69"/>
                    <a:pt x="58" y="69"/>
                    <a:pt x="58" y="69"/>
                  </a:cubicBezTo>
                  <a:cubicBezTo>
                    <a:pt x="58" y="69"/>
                    <a:pt x="58" y="69"/>
                    <a:pt x="58" y="68"/>
                  </a:cubicBezTo>
                  <a:cubicBezTo>
                    <a:pt x="72" y="54"/>
                    <a:pt x="72" y="54"/>
                    <a:pt x="72" y="54"/>
                  </a:cubicBezTo>
                  <a:cubicBezTo>
                    <a:pt x="73" y="54"/>
                    <a:pt x="73" y="54"/>
                    <a:pt x="73" y="53"/>
                  </a:cubicBezTo>
                  <a:cubicBezTo>
                    <a:pt x="78" y="38"/>
                    <a:pt x="78" y="38"/>
                    <a:pt x="78" y="38"/>
                  </a:cubicBezTo>
                  <a:cubicBezTo>
                    <a:pt x="102" y="38"/>
                    <a:pt x="102" y="38"/>
                    <a:pt x="102" y="38"/>
                  </a:cubicBezTo>
                  <a:cubicBezTo>
                    <a:pt x="125" y="38"/>
                    <a:pt x="125" y="38"/>
                    <a:pt x="125" y="38"/>
                  </a:cubicBezTo>
                  <a:cubicBezTo>
                    <a:pt x="130" y="53"/>
                    <a:pt x="130" y="53"/>
                    <a:pt x="130" y="53"/>
                  </a:cubicBezTo>
                  <a:cubicBezTo>
                    <a:pt x="131" y="54"/>
                    <a:pt x="131" y="54"/>
                    <a:pt x="131" y="54"/>
                  </a:cubicBezTo>
                  <a:cubicBezTo>
                    <a:pt x="145" y="68"/>
                    <a:pt x="145" y="68"/>
                    <a:pt x="145" y="68"/>
                  </a:cubicBezTo>
                  <a:cubicBezTo>
                    <a:pt x="145" y="69"/>
                    <a:pt x="145" y="69"/>
                    <a:pt x="145" y="69"/>
                  </a:cubicBezTo>
                  <a:cubicBezTo>
                    <a:pt x="145" y="97"/>
                    <a:pt x="145" y="97"/>
                    <a:pt x="145" y="97"/>
                  </a:cubicBezTo>
                  <a:cubicBezTo>
                    <a:pt x="145" y="115"/>
                    <a:pt x="134" y="131"/>
                    <a:pt x="118" y="137"/>
                  </a:cubicBezTo>
                  <a:cubicBezTo>
                    <a:pt x="117" y="138"/>
                    <a:pt x="116" y="139"/>
                    <a:pt x="116" y="140"/>
                  </a:cubicBezTo>
                  <a:cubicBezTo>
                    <a:pt x="116" y="157"/>
                    <a:pt x="116" y="157"/>
                    <a:pt x="116" y="157"/>
                  </a:cubicBezTo>
                  <a:cubicBezTo>
                    <a:pt x="116" y="159"/>
                    <a:pt x="116" y="161"/>
                    <a:pt x="117" y="162"/>
                  </a:cubicBezTo>
                  <a:cubicBezTo>
                    <a:pt x="116" y="163"/>
                    <a:pt x="116" y="163"/>
                    <a:pt x="116" y="163"/>
                  </a:cubicBezTo>
                  <a:cubicBezTo>
                    <a:pt x="102" y="186"/>
                    <a:pt x="102" y="186"/>
                    <a:pt x="102" y="186"/>
                  </a:cubicBezTo>
                  <a:cubicBezTo>
                    <a:pt x="88" y="163"/>
                    <a:pt x="88" y="163"/>
                    <a:pt x="88" y="163"/>
                  </a:cubicBezTo>
                  <a:cubicBezTo>
                    <a:pt x="88" y="163"/>
                    <a:pt x="88" y="162"/>
                    <a:pt x="87" y="162"/>
                  </a:cubicBezTo>
                  <a:cubicBezTo>
                    <a:pt x="87" y="161"/>
                    <a:pt x="88" y="159"/>
                    <a:pt x="88" y="157"/>
                  </a:cubicBezTo>
                  <a:cubicBezTo>
                    <a:pt x="88" y="140"/>
                    <a:pt x="88" y="140"/>
                    <a:pt x="88" y="140"/>
                  </a:cubicBezTo>
                  <a:cubicBezTo>
                    <a:pt x="88" y="139"/>
                    <a:pt x="87" y="138"/>
                    <a:pt x="86" y="137"/>
                  </a:cubicBezTo>
                  <a:cubicBezTo>
                    <a:pt x="70" y="131"/>
                    <a:pt x="58" y="115"/>
                    <a:pt x="58" y="97"/>
                  </a:cubicBezTo>
                  <a:close/>
                  <a:moveTo>
                    <a:pt x="83" y="168"/>
                  </a:moveTo>
                  <a:cubicBezTo>
                    <a:pt x="84" y="168"/>
                    <a:pt x="84" y="168"/>
                    <a:pt x="84" y="168"/>
                  </a:cubicBezTo>
                  <a:cubicBezTo>
                    <a:pt x="97" y="190"/>
                    <a:pt x="97" y="190"/>
                    <a:pt x="97" y="190"/>
                  </a:cubicBezTo>
                  <a:cubicBezTo>
                    <a:pt x="81" y="195"/>
                    <a:pt x="81" y="195"/>
                    <a:pt x="81" y="195"/>
                  </a:cubicBezTo>
                  <a:lnTo>
                    <a:pt x="83" y="168"/>
                  </a:lnTo>
                  <a:close/>
                  <a:moveTo>
                    <a:pt x="106" y="190"/>
                  </a:moveTo>
                  <a:cubicBezTo>
                    <a:pt x="120" y="168"/>
                    <a:pt x="120" y="168"/>
                    <a:pt x="120" y="168"/>
                  </a:cubicBezTo>
                  <a:cubicBezTo>
                    <a:pt x="121" y="168"/>
                    <a:pt x="121" y="168"/>
                    <a:pt x="121" y="168"/>
                  </a:cubicBezTo>
                  <a:cubicBezTo>
                    <a:pt x="123" y="195"/>
                    <a:pt x="123" y="195"/>
                    <a:pt x="123" y="195"/>
                  </a:cubicBezTo>
                  <a:lnTo>
                    <a:pt x="106"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39" name="Oval 46"/>
            <p:cNvSpPr>
              <a:spLocks noChangeArrowheads="1"/>
            </p:cNvSpPr>
            <p:nvPr/>
          </p:nvSpPr>
          <p:spPr bwMode="auto">
            <a:xfrm>
              <a:off x="6621463" y="588963"/>
              <a:ext cx="33338"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0" name="Oval 47"/>
            <p:cNvSpPr>
              <a:spLocks noChangeArrowheads="1"/>
            </p:cNvSpPr>
            <p:nvPr/>
          </p:nvSpPr>
          <p:spPr bwMode="auto">
            <a:xfrm>
              <a:off x="6726238" y="5889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1" name="Freeform 48"/>
            <p:cNvSpPr>
              <a:spLocks/>
            </p:cNvSpPr>
            <p:nvPr/>
          </p:nvSpPr>
          <p:spPr bwMode="auto">
            <a:xfrm>
              <a:off x="6557963" y="577850"/>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5"/>
                    <a:pt x="9" y="3"/>
                  </a:cubicBezTo>
                  <a:cubicBezTo>
                    <a:pt x="9" y="1"/>
                    <a:pt x="8" y="0"/>
                    <a:pt x="6" y="0"/>
                  </a:cubicBezTo>
                  <a:cubicBezTo>
                    <a:pt x="3" y="0"/>
                    <a:pt x="3" y="0"/>
                    <a:pt x="3" y="0"/>
                  </a:cubicBezTo>
                  <a:cubicBezTo>
                    <a:pt x="1" y="0"/>
                    <a:pt x="0" y="1"/>
                    <a:pt x="0" y="3"/>
                  </a:cubicBezTo>
                  <a:cubicBezTo>
                    <a:pt x="0" y="5"/>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2" name="Freeform 49"/>
            <p:cNvSpPr>
              <a:spLocks/>
            </p:cNvSpPr>
            <p:nvPr/>
          </p:nvSpPr>
          <p:spPr bwMode="auto">
            <a:xfrm>
              <a:off x="6557963" y="615950"/>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4"/>
                    <a:pt x="9" y="3"/>
                  </a:cubicBezTo>
                  <a:cubicBezTo>
                    <a:pt x="9" y="1"/>
                    <a:pt x="8" y="0"/>
                    <a:pt x="6"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3" name="Freeform 50"/>
            <p:cNvSpPr>
              <a:spLocks/>
            </p:cNvSpPr>
            <p:nvPr/>
          </p:nvSpPr>
          <p:spPr bwMode="auto">
            <a:xfrm>
              <a:off x="6789738" y="577850"/>
              <a:ext cx="38100"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5"/>
                    <a:pt x="10" y="3"/>
                  </a:cubicBezTo>
                  <a:cubicBezTo>
                    <a:pt x="10" y="1"/>
                    <a:pt x="9" y="0"/>
                    <a:pt x="7" y="0"/>
                  </a:cubicBezTo>
                  <a:cubicBezTo>
                    <a:pt x="3" y="0"/>
                    <a:pt x="3" y="0"/>
                    <a:pt x="3" y="0"/>
                  </a:cubicBezTo>
                  <a:cubicBezTo>
                    <a:pt x="2" y="0"/>
                    <a:pt x="0" y="1"/>
                    <a:pt x="0" y="3"/>
                  </a:cubicBezTo>
                  <a:cubicBezTo>
                    <a:pt x="0" y="5"/>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4" name="Freeform 51"/>
            <p:cNvSpPr>
              <a:spLocks/>
            </p:cNvSpPr>
            <p:nvPr/>
          </p:nvSpPr>
          <p:spPr bwMode="auto">
            <a:xfrm>
              <a:off x="6789738" y="615950"/>
              <a:ext cx="38100"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4"/>
                    <a:pt x="10" y="3"/>
                  </a:cubicBezTo>
                  <a:cubicBezTo>
                    <a:pt x="10" y="1"/>
                    <a:pt x="9" y="0"/>
                    <a:pt x="7" y="0"/>
                  </a:cubicBezTo>
                  <a:cubicBezTo>
                    <a:pt x="3" y="0"/>
                    <a:pt x="3" y="0"/>
                    <a:pt x="3" y="0"/>
                  </a:cubicBezTo>
                  <a:cubicBezTo>
                    <a:pt x="2" y="0"/>
                    <a:pt x="0" y="1"/>
                    <a:pt x="0" y="3"/>
                  </a:cubicBezTo>
                  <a:cubicBezTo>
                    <a:pt x="0" y="4"/>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5" name="Freeform 52"/>
            <p:cNvSpPr>
              <a:spLocks/>
            </p:cNvSpPr>
            <p:nvPr/>
          </p:nvSpPr>
          <p:spPr bwMode="auto">
            <a:xfrm>
              <a:off x="6591300" y="690563"/>
              <a:ext cx="203200" cy="74613"/>
            </a:xfrm>
            <a:custGeom>
              <a:avLst/>
              <a:gdLst>
                <a:gd name="T0" fmla="*/ 5 w 54"/>
                <a:gd name="T1" fmla="*/ 16 h 20"/>
                <a:gd name="T2" fmla="*/ 8 w 54"/>
                <a:gd name="T3" fmla="*/ 13 h 20"/>
                <a:gd name="T4" fmla="*/ 27 w 54"/>
                <a:gd name="T5" fmla="*/ 20 h 20"/>
                <a:gd name="T6" fmla="*/ 45 w 54"/>
                <a:gd name="T7" fmla="*/ 13 h 20"/>
                <a:gd name="T8" fmla="*/ 49 w 54"/>
                <a:gd name="T9" fmla="*/ 16 h 20"/>
                <a:gd name="T10" fmla="*/ 53 w 54"/>
                <a:gd name="T11" fmla="*/ 16 h 20"/>
                <a:gd name="T12" fmla="*/ 53 w 54"/>
                <a:gd name="T13" fmla="*/ 12 h 20"/>
                <a:gd name="T14" fmla="*/ 48 w 54"/>
                <a:gd name="T15" fmla="*/ 7 h 20"/>
                <a:gd name="T16" fmla="*/ 48 w 54"/>
                <a:gd name="T17" fmla="*/ 7 h 20"/>
                <a:gd name="T18" fmla="*/ 48 w 54"/>
                <a:gd name="T19" fmla="*/ 7 h 20"/>
                <a:gd name="T20" fmla="*/ 42 w 54"/>
                <a:gd name="T21" fmla="*/ 2 h 20"/>
                <a:gd name="T22" fmla="*/ 38 w 54"/>
                <a:gd name="T23" fmla="*/ 2 h 20"/>
                <a:gd name="T24" fmla="*/ 38 w 54"/>
                <a:gd name="T25" fmla="*/ 6 h 20"/>
                <a:gd name="T26" fmla="*/ 41 w 54"/>
                <a:gd name="T27" fmla="*/ 9 h 20"/>
                <a:gd name="T28" fmla="*/ 27 w 54"/>
                <a:gd name="T29" fmla="*/ 14 h 20"/>
                <a:gd name="T30" fmla="*/ 13 w 54"/>
                <a:gd name="T31" fmla="*/ 9 h 20"/>
                <a:gd name="T32" fmla="*/ 15 w 54"/>
                <a:gd name="T33" fmla="*/ 6 h 20"/>
                <a:gd name="T34" fmla="*/ 15 w 54"/>
                <a:gd name="T35" fmla="*/ 2 h 20"/>
                <a:gd name="T36" fmla="*/ 11 w 54"/>
                <a:gd name="T37" fmla="*/ 2 h 20"/>
                <a:gd name="T38" fmla="*/ 6 w 54"/>
                <a:gd name="T39" fmla="*/ 7 h 20"/>
                <a:gd name="T40" fmla="*/ 6 w 54"/>
                <a:gd name="T41" fmla="*/ 7 h 20"/>
                <a:gd name="T42" fmla="*/ 6 w 54"/>
                <a:gd name="T43" fmla="*/ 7 h 20"/>
                <a:gd name="T44" fmla="*/ 1 w 54"/>
                <a:gd name="T45" fmla="*/ 12 h 20"/>
                <a:gd name="T46" fmla="*/ 1 w 54"/>
                <a:gd name="T47" fmla="*/ 16 h 20"/>
                <a:gd name="T48" fmla="*/ 5 w 54"/>
                <a:gd name="T4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20">
                  <a:moveTo>
                    <a:pt x="5" y="16"/>
                  </a:moveTo>
                  <a:cubicBezTo>
                    <a:pt x="8" y="13"/>
                    <a:pt x="8" y="13"/>
                    <a:pt x="8" y="13"/>
                  </a:cubicBezTo>
                  <a:cubicBezTo>
                    <a:pt x="14" y="18"/>
                    <a:pt x="20" y="20"/>
                    <a:pt x="27" y="20"/>
                  </a:cubicBezTo>
                  <a:cubicBezTo>
                    <a:pt x="33" y="20"/>
                    <a:pt x="40" y="18"/>
                    <a:pt x="45" y="13"/>
                  </a:cubicBezTo>
                  <a:cubicBezTo>
                    <a:pt x="49" y="16"/>
                    <a:pt x="49" y="16"/>
                    <a:pt x="49" y="16"/>
                  </a:cubicBezTo>
                  <a:cubicBezTo>
                    <a:pt x="50" y="18"/>
                    <a:pt x="52" y="18"/>
                    <a:pt x="53" y="16"/>
                  </a:cubicBezTo>
                  <a:cubicBezTo>
                    <a:pt x="54" y="15"/>
                    <a:pt x="54" y="13"/>
                    <a:pt x="53" y="12"/>
                  </a:cubicBezTo>
                  <a:cubicBezTo>
                    <a:pt x="48" y="7"/>
                    <a:pt x="48" y="7"/>
                    <a:pt x="48" y="7"/>
                  </a:cubicBezTo>
                  <a:cubicBezTo>
                    <a:pt x="48" y="7"/>
                    <a:pt x="48" y="7"/>
                    <a:pt x="48" y="7"/>
                  </a:cubicBezTo>
                  <a:cubicBezTo>
                    <a:pt x="48" y="7"/>
                    <a:pt x="48" y="7"/>
                    <a:pt x="48" y="7"/>
                  </a:cubicBezTo>
                  <a:cubicBezTo>
                    <a:pt x="42" y="2"/>
                    <a:pt x="42" y="2"/>
                    <a:pt x="42" y="2"/>
                  </a:cubicBezTo>
                  <a:cubicBezTo>
                    <a:pt x="41" y="0"/>
                    <a:pt x="39" y="0"/>
                    <a:pt x="38" y="2"/>
                  </a:cubicBezTo>
                  <a:cubicBezTo>
                    <a:pt x="37" y="3"/>
                    <a:pt x="37" y="5"/>
                    <a:pt x="38" y="6"/>
                  </a:cubicBezTo>
                  <a:cubicBezTo>
                    <a:pt x="41" y="9"/>
                    <a:pt x="41" y="9"/>
                    <a:pt x="41" y="9"/>
                  </a:cubicBezTo>
                  <a:cubicBezTo>
                    <a:pt x="37" y="12"/>
                    <a:pt x="32" y="14"/>
                    <a:pt x="27" y="14"/>
                  </a:cubicBezTo>
                  <a:cubicBezTo>
                    <a:pt x="22" y="14"/>
                    <a:pt x="17" y="12"/>
                    <a:pt x="13" y="9"/>
                  </a:cubicBezTo>
                  <a:cubicBezTo>
                    <a:pt x="15" y="6"/>
                    <a:pt x="15" y="6"/>
                    <a:pt x="15" y="6"/>
                  </a:cubicBezTo>
                  <a:cubicBezTo>
                    <a:pt x="17" y="5"/>
                    <a:pt x="17" y="3"/>
                    <a:pt x="15" y="2"/>
                  </a:cubicBezTo>
                  <a:cubicBezTo>
                    <a:pt x="14" y="0"/>
                    <a:pt x="12" y="0"/>
                    <a:pt x="11" y="2"/>
                  </a:cubicBezTo>
                  <a:cubicBezTo>
                    <a:pt x="6" y="7"/>
                    <a:pt x="6" y="7"/>
                    <a:pt x="6" y="7"/>
                  </a:cubicBezTo>
                  <a:cubicBezTo>
                    <a:pt x="6" y="7"/>
                    <a:pt x="6" y="7"/>
                    <a:pt x="6" y="7"/>
                  </a:cubicBezTo>
                  <a:cubicBezTo>
                    <a:pt x="6" y="7"/>
                    <a:pt x="6" y="7"/>
                    <a:pt x="6" y="7"/>
                  </a:cubicBezTo>
                  <a:cubicBezTo>
                    <a:pt x="1" y="12"/>
                    <a:pt x="1" y="12"/>
                    <a:pt x="1" y="12"/>
                  </a:cubicBezTo>
                  <a:cubicBezTo>
                    <a:pt x="0" y="13"/>
                    <a:pt x="0" y="15"/>
                    <a:pt x="1" y="16"/>
                  </a:cubicBezTo>
                  <a:cubicBezTo>
                    <a:pt x="2" y="18"/>
                    <a:pt x="4" y="18"/>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6" name="Freeform 53"/>
            <p:cNvSpPr>
              <a:spLocks noEditPoints="1"/>
            </p:cNvSpPr>
            <p:nvPr/>
          </p:nvSpPr>
          <p:spPr bwMode="auto">
            <a:xfrm>
              <a:off x="6753225" y="1141413"/>
              <a:ext cx="184150" cy="123825"/>
            </a:xfrm>
            <a:custGeom>
              <a:avLst/>
              <a:gdLst>
                <a:gd name="T0" fmla="*/ 49 w 49"/>
                <a:gd name="T1" fmla="*/ 3 h 33"/>
                <a:gd name="T2" fmla="*/ 48 w 49"/>
                <a:gd name="T3" fmla="*/ 1 h 33"/>
                <a:gd name="T4" fmla="*/ 46 w 49"/>
                <a:gd name="T5" fmla="*/ 0 h 33"/>
                <a:gd name="T6" fmla="*/ 3 w 49"/>
                <a:gd name="T7" fmla="*/ 0 h 33"/>
                <a:gd name="T8" fmla="*/ 1 w 49"/>
                <a:gd name="T9" fmla="*/ 1 h 33"/>
                <a:gd name="T10" fmla="*/ 0 w 49"/>
                <a:gd name="T11" fmla="*/ 3 h 33"/>
                <a:gd name="T12" fmla="*/ 0 w 49"/>
                <a:gd name="T13" fmla="*/ 15 h 33"/>
                <a:gd name="T14" fmla="*/ 0 w 49"/>
                <a:gd name="T15" fmla="*/ 28 h 33"/>
                <a:gd name="T16" fmla="*/ 0 w 49"/>
                <a:gd name="T17" fmla="*/ 30 h 33"/>
                <a:gd name="T18" fmla="*/ 3 w 49"/>
                <a:gd name="T19" fmla="*/ 33 h 33"/>
                <a:gd name="T20" fmla="*/ 6 w 49"/>
                <a:gd name="T21" fmla="*/ 30 h 33"/>
                <a:gd name="T22" fmla="*/ 6 w 49"/>
                <a:gd name="T23" fmla="*/ 30 h 33"/>
                <a:gd name="T24" fmla="*/ 6 w 49"/>
                <a:gd name="T25" fmla="*/ 18 h 33"/>
                <a:gd name="T26" fmla="*/ 16 w 49"/>
                <a:gd name="T27" fmla="*/ 18 h 33"/>
                <a:gd name="T28" fmla="*/ 16 w 49"/>
                <a:gd name="T29" fmla="*/ 30 h 33"/>
                <a:gd name="T30" fmla="*/ 19 w 49"/>
                <a:gd name="T31" fmla="*/ 33 h 33"/>
                <a:gd name="T32" fmla="*/ 22 w 49"/>
                <a:gd name="T33" fmla="*/ 30 h 33"/>
                <a:gd name="T34" fmla="*/ 22 w 49"/>
                <a:gd name="T35" fmla="*/ 18 h 33"/>
                <a:gd name="T36" fmla="*/ 27 w 49"/>
                <a:gd name="T37" fmla="*/ 18 h 33"/>
                <a:gd name="T38" fmla="*/ 27 w 49"/>
                <a:gd name="T39" fmla="*/ 30 h 33"/>
                <a:gd name="T40" fmla="*/ 30 w 49"/>
                <a:gd name="T41" fmla="*/ 33 h 33"/>
                <a:gd name="T42" fmla="*/ 33 w 49"/>
                <a:gd name="T43" fmla="*/ 30 h 33"/>
                <a:gd name="T44" fmla="*/ 33 w 49"/>
                <a:gd name="T45" fmla="*/ 30 h 33"/>
                <a:gd name="T46" fmla="*/ 33 w 49"/>
                <a:gd name="T47" fmla="*/ 18 h 33"/>
                <a:gd name="T48" fmla="*/ 43 w 49"/>
                <a:gd name="T49" fmla="*/ 18 h 33"/>
                <a:gd name="T50" fmla="*/ 43 w 49"/>
                <a:gd name="T51" fmla="*/ 30 h 33"/>
                <a:gd name="T52" fmla="*/ 46 w 49"/>
                <a:gd name="T53" fmla="*/ 33 h 33"/>
                <a:gd name="T54" fmla="*/ 49 w 49"/>
                <a:gd name="T55" fmla="*/ 30 h 33"/>
                <a:gd name="T56" fmla="*/ 49 w 49"/>
                <a:gd name="T57" fmla="*/ 28 h 33"/>
                <a:gd name="T58" fmla="*/ 49 w 49"/>
                <a:gd name="T59" fmla="*/ 15 h 33"/>
                <a:gd name="T60" fmla="*/ 49 w 49"/>
                <a:gd name="T61" fmla="*/ 3 h 33"/>
                <a:gd name="T62" fmla="*/ 30 w 49"/>
                <a:gd name="T63" fmla="*/ 12 h 33"/>
                <a:gd name="T64" fmla="*/ 19 w 49"/>
                <a:gd name="T65" fmla="*/ 12 h 33"/>
                <a:gd name="T66" fmla="*/ 6 w 49"/>
                <a:gd name="T67" fmla="*/ 12 h 33"/>
                <a:gd name="T68" fmla="*/ 6 w 49"/>
                <a:gd name="T69" fmla="*/ 6 h 33"/>
                <a:gd name="T70" fmla="*/ 43 w 49"/>
                <a:gd name="T71" fmla="*/ 6 h 33"/>
                <a:gd name="T72" fmla="*/ 43 w 49"/>
                <a:gd name="T73" fmla="*/ 12 h 33"/>
                <a:gd name="T74" fmla="*/ 30 w 49"/>
                <a:gd name="T75"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33">
                  <a:moveTo>
                    <a:pt x="49" y="3"/>
                  </a:moveTo>
                  <a:cubicBezTo>
                    <a:pt x="49" y="2"/>
                    <a:pt x="49" y="1"/>
                    <a:pt x="48" y="1"/>
                  </a:cubicBezTo>
                  <a:cubicBezTo>
                    <a:pt x="48" y="0"/>
                    <a:pt x="47" y="0"/>
                    <a:pt x="46" y="0"/>
                  </a:cubicBezTo>
                  <a:cubicBezTo>
                    <a:pt x="3" y="0"/>
                    <a:pt x="3" y="0"/>
                    <a:pt x="3" y="0"/>
                  </a:cubicBezTo>
                  <a:cubicBezTo>
                    <a:pt x="2" y="0"/>
                    <a:pt x="1" y="0"/>
                    <a:pt x="1" y="1"/>
                  </a:cubicBezTo>
                  <a:cubicBezTo>
                    <a:pt x="0" y="1"/>
                    <a:pt x="0" y="2"/>
                    <a:pt x="0" y="3"/>
                  </a:cubicBezTo>
                  <a:cubicBezTo>
                    <a:pt x="0" y="15"/>
                    <a:pt x="0" y="15"/>
                    <a:pt x="0" y="15"/>
                  </a:cubicBezTo>
                  <a:cubicBezTo>
                    <a:pt x="0" y="28"/>
                    <a:pt x="0" y="28"/>
                    <a:pt x="0" y="28"/>
                  </a:cubicBezTo>
                  <a:cubicBezTo>
                    <a:pt x="0" y="30"/>
                    <a:pt x="0" y="30"/>
                    <a:pt x="0" y="30"/>
                  </a:cubicBezTo>
                  <a:cubicBezTo>
                    <a:pt x="0" y="32"/>
                    <a:pt x="1" y="33"/>
                    <a:pt x="3" y="33"/>
                  </a:cubicBezTo>
                  <a:cubicBezTo>
                    <a:pt x="5" y="33"/>
                    <a:pt x="6" y="32"/>
                    <a:pt x="6" y="30"/>
                  </a:cubicBezTo>
                  <a:cubicBezTo>
                    <a:pt x="6" y="30"/>
                    <a:pt x="6" y="30"/>
                    <a:pt x="6" y="30"/>
                  </a:cubicBezTo>
                  <a:cubicBezTo>
                    <a:pt x="6" y="18"/>
                    <a:pt x="6" y="18"/>
                    <a:pt x="6" y="18"/>
                  </a:cubicBezTo>
                  <a:cubicBezTo>
                    <a:pt x="16" y="18"/>
                    <a:pt x="16" y="18"/>
                    <a:pt x="16" y="18"/>
                  </a:cubicBezTo>
                  <a:cubicBezTo>
                    <a:pt x="16" y="30"/>
                    <a:pt x="16" y="30"/>
                    <a:pt x="16" y="30"/>
                  </a:cubicBezTo>
                  <a:cubicBezTo>
                    <a:pt x="16" y="32"/>
                    <a:pt x="18" y="33"/>
                    <a:pt x="19" y="33"/>
                  </a:cubicBezTo>
                  <a:cubicBezTo>
                    <a:pt x="21" y="33"/>
                    <a:pt x="22" y="32"/>
                    <a:pt x="22" y="30"/>
                  </a:cubicBezTo>
                  <a:cubicBezTo>
                    <a:pt x="22" y="18"/>
                    <a:pt x="22" y="18"/>
                    <a:pt x="22" y="18"/>
                  </a:cubicBezTo>
                  <a:cubicBezTo>
                    <a:pt x="27" y="18"/>
                    <a:pt x="27" y="18"/>
                    <a:pt x="27" y="18"/>
                  </a:cubicBezTo>
                  <a:cubicBezTo>
                    <a:pt x="27" y="30"/>
                    <a:pt x="27" y="30"/>
                    <a:pt x="27" y="30"/>
                  </a:cubicBezTo>
                  <a:cubicBezTo>
                    <a:pt x="27" y="32"/>
                    <a:pt x="28" y="33"/>
                    <a:pt x="30" y="33"/>
                  </a:cubicBezTo>
                  <a:cubicBezTo>
                    <a:pt x="31" y="33"/>
                    <a:pt x="33" y="32"/>
                    <a:pt x="33" y="30"/>
                  </a:cubicBezTo>
                  <a:cubicBezTo>
                    <a:pt x="33" y="30"/>
                    <a:pt x="33" y="30"/>
                    <a:pt x="33" y="30"/>
                  </a:cubicBezTo>
                  <a:cubicBezTo>
                    <a:pt x="33" y="18"/>
                    <a:pt x="33" y="18"/>
                    <a:pt x="33" y="18"/>
                  </a:cubicBezTo>
                  <a:cubicBezTo>
                    <a:pt x="43" y="18"/>
                    <a:pt x="43" y="18"/>
                    <a:pt x="43" y="18"/>
                  </a:cubicBezTo>
                  <a:cubicBezTo>
                    <a:pt x="43" y="30"/>
                    <a:pt x="43" y="30"/>
                    <a:pt x="43" y="30"/>
                  </a:cubicBezTo>
                  <a:cubicBezTo>
                    <a:pt x="43" y="32"/>
                    <a:pt x="44" y="33"/>
                    <a:pt x="46" y="33"/>
                  </a:cubicBezTo>
                  <a:cubicBezTo>
                    <a:pt x="48" y="33"/>
                    <a:pt x="49" y="32"/>
                    <a:pt x="49" y="30"/>
                  </a:cubicBezTo>
                  <a:cubicBezTo>
                    <a:pt x="49" y="28"/>
                    <a:pt x="49" y="28"/>
                    <a:pt x="49" y="28"/>
                  </a:cubicBezTo>
                  <a:cubicBezTo>
                    <a:pt x="49" y="15"/>
                    <a:pt x="49" y="15"/>
                    <a:pt x="49" y="15"/>
                  </a:cubicBezTo>
                  <a:lnTo>
                    <a:pt x="49" y="3"/>
                  </a:lnTo>
                  <a:close/>
                  <a:moveTo>
                    <a:pt x="30" y="12"/>
                  </a:moveTo>
                  <a:cubicBezTo>
                    <a:pt x="19" y="12"/>
                    <a:pt x="19" y="12"/>
                    <a:pt x="19" y="12"/>
                  </a:cubicBezTo>
                  <a:cubicBezTo>
                    <a:pt x="6" y="12"/>
                    <a:pt x="6" y="12"/>
                    <a:pt x="6" y="12"/>
                  </a:cubicBezTo>
                  <a:cubicBezTo>
                    <a:pt x="6" y="6"/>
                    <a:pt x="6" y="6"/>
                    <a:pt x="6" y="6"/>
                  </a:cubicBezTo>
                  <a:cubicBezTo>
                    <a:pt x="43" y="6"/>
                    <a:pt x="43" y="6"/>
                    <a:pt x="43" y="6"/>
                  </a:cubicBezTo>
                  <a:cubicBezTo>
                    <a:pt x="43" y="12"/>
                    <a:pt x="43" y="12"/>
                    <a:pt x="43" y="12"/>
                  </a:cubicBezTo>
                  <a:lnTo>
                    <a:pt x="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7" name="Freeform 54"/>
            <p:cNvSpPr>
              <a:spLocks noEditPoints="1"/>
            </p:cNvSpPr>
            <p:nvPr/>
          </p:nvSpPr>
          <p:spPr bwMode="auto">
            <a:xfrm>
              <a:off x="6445250" y="1141413"/>
              <a:ext cx="187325" cy="123825"/>
            </a:xfrm>
            <a:custGeom>
              <a:avLst/>
              <a:gdLst>
                <a:gd name="T0" fmla="*/ 50 w 50"/>
                <a:gd name="T1" fmla="*/ 15 h 33"/>
                <a:gd name="T2" fmla="*/ 50 w 50"/>
                <a:gd name="T3" fmla="*/ 3 h 33"/>
                <a:gd name="T4" fmla="*/ 49 w 50"/>
                <a:gd name="T5" fmla="*/ 1 h 33"/>
                <a:gd name="T6" fmla="*/ 47 w 50"/>
                <a:gd name="T7" fmla="*/ 0 h 33"/>
                <a:gd name="T8" fmla="*/ 4 w 50"/>
                <a:gd name="T9" fmla="*/ 0 h 33"/>
                <a:gd name="T10" fmla="*/ 2 w 50"/>
                <a:gd name="T11" fmla="*/ 1 h 33"/>
                <a:gd name="T12" fmla="*/ 1 w 50"/>
                <a:gd name="T13" fmla="*/ 3 h 33"/>
                <a:gd name="T14" fmla="*/ 1 w 50"/>
                <a:gd name="T15" fmla="*/ 13 h 33"/>
                <a:gd name="T16" fmla="*/ 0 w 50"/>
                <a:gd name="T17" fmla="*/ 15 h 33"/>
                <a:gd name="T18" fmla="*/ 0 w 50"/>
                <a:gd name="T19" fmla="*/ 28 h 33"/>
                <a:gd name="T20" fmla="*/ 0 w 50"/>
                <a:gd name="T21" fmla="*/ 30 h 33"/>
                <a:gd name="T22" fmla="*/ 3 w 50"/>
                <a:gd name="T23" fmla="*/ 33 h 33"/>
                <a:gd name="T24" fmla="*/ 6 w 50"/>
                <a:gd name="T25" fmla="*/ 30 h 33"/>
                <a:gd name="T26" fmla="*/ 6 w 50"/>
                <a:gd name="T27" fmla="*/ 30 h 33"/>
                <a:gd name="T28" fmla="*/ 6 w 50"/>
                <a:gd name="T29" fmla="*/ 18 h 33"/>
                <a:gd name="T30" fmla="*/ 17 w 50"/>
                <a:gd name="T31" fmla="*/ 18 h 33"/>
                <a:gd name="T32" fmla="*/ 17 w 50"/>
                <a:gd name="T33" fmla="*/ 30 h 33"/>
                <a:gd name="T34" fmla="*/ 20 w 50"/>
                <a:gd name="T35" fmla="*/ 33 h 33"/>
                <a:gd name="T36" fmla="*/ 23 w 50"/>
                <a:gd name="T37" fmla="*/ 30 h 33"/>
                <a:gd name="T38" fmla="*/ 23 w 50"/>
                <a:gd name="T39" fmla="*/ 18 h 33"/>
                <a:gd name="T40" fmla="*/ 27 w 50"/>
                <a:gd name="T41" fmla="*/ 18 h 33"/>
                <a:gd name="T42" fmla="*/ 27 w 50"/>
                <a:gd name="T43" fmla="*/ 30 h 33"/>
                <a:gd name="T44" fmla="*/ 30 w 50"/>
                <a:gd name="T45" fmla="*/ 33 h 33"/>
                <a:gd name="T46" fmla="*/ 33 w 50"/>
                <a:gd name="T47" fmla="*/ 30 h 33"/>
                <a:gd name="T48" fmla="*/ 33 w 50"/>
                <a:gd name="T49" fmla="*/ 30 h 33"/>
                <a:gd name="T50" fmla="*/ 33 w 50"/>
                <a:gd name="T51" fmla="*/ 18 h 33"/>
                <a:gd name="T52" fmla="*/ 44 w 50"/>
                <a:gd name="T53" fmla="*/ 18 h 33"/>
                <a:gd name="T54" fmla="*/ 44 w 50"/>
                <a:gd name="T55" fmla="*/ 30 h 33"/>
                <a:gd name="T56" fmla="*/ 47 w 50"/>
                <a:gd name="T57" fmla="*/ 33 h 33"/>
                <a:gd name="T58" fmla="*/ 50 w 50"/>
                <a:gd name="T59" fmla="*/ 30 h 33"/>
                <a:gd name="T60" fmla="*/ 50 w 50"/>
                <a:gd name="T61" fmla="*/ 28 h 33"/>
                <a:gd name="T62" fmla="*/ 50 w 50"/>
                <a:gd name="T63" fmla="*/ 16 h 33"/>
                <a:gd name="T64" fmla="*/ 50 w 50"/>
                <a:gd name="T65" fmla="*/ 15 h 33"/>
                <a:gd name="T66" fmla="*/ 30 w 50"/>
                <a:gd name="T67" fmla="*/ 12 h 33"/>
                <a:gd name="T68" fmla="*/ 20 w 50"/>
                <a:gd name="T69" fmla="*/ 12 h 33"/>
                <a:gd name="T70" fmla="*/ 7 w 50"/>
                <a:gd name="T71" fmla="*/ 12 h 33"/>
                <a:gd name="T72" fmla="*/ 7 w 50"/>
                <a:gd name="T73" fmla="*/ 6 h 33"/>
                <a:gd name="T74" fmla="*/ 44 w 50"/>
                <a:gd name="T75" fmla="*/ 6 h 33"/>
                <a:gd name="T76" fmla="*/ 44 w 50"/>
                <a:gd name="T77" fmla="*/ 12 h 33"/>
                <a:gd name="T78" fmla="*/ 30 w 50"/>
                <a:gd name="T7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 h="33">
                  <a:moveTo>
                    <a:pt x="50" y="15"/>
                  </a:moveTo>
                  <a:cubicBezTo>
                    <a:pt x="50" y="3"/>
                    <a:pt x="50" y="3"/>
                    <a:pt x="50" y="3"/>
                  </a:cubicBezTo>
                  <a:cubicBezTo>
                    <a:pt x="50" y="2"/>
                    <a:pt x="50" y="1"/>
                    <a:pt x="49" y="1"/>
                  </a:cubicBezTo>
                  <a:cubicBezTo>
                    <a:pt x="49" y="0"/>
                    <a:pt x="48" y="0"/>
                    <a:pt x="47" y="0"/>
                  </a:cubicBezTo>
                  <a:cubicBezTo>
                    <a:pt x="4" y="0"/>
                    <a:pt x="4" y="0"/>
                    <a:pt x="4" y="0"/>
                  </a:cubicBezTo>
                  <a:cubicBezTo>
                    <a:pt x="3" y="0"/>
                    <a:pt x="2" y="0"/>
                    <a:pt x="2" y="1"/>
                  </a:cubicBezTo>
                  <a:cubicBezTo>
                    <a:pt x="1" y="1"/>
                    <a:pt x="1" y="2"/>
                    <a:pt x="1" y="3"/>
                  </a:cubicBezTo>
                  <a:cubicBezTo>
                    <a:pt x="1" y="13"/>
                    <a:pt x="1" y="13"/>
                    <a:pt x="1" y="13"/>
                  </a:cubicBezTo>
                  <a:cubicBezTo>
                    <a:pt x="1" y="14"/>
                    <a:pt x="0" y="14"/>
                    <a:pt x="0" y="15"/>
                  </a:cubicBezTo>
                  <a:cubicBezTo>
                    <a:pt x="0" y="28"/>
                    <a:pt x="0" y="28"/>
                    <a:pt x="0" y="28"/>
                  </a:cubicBezTo>
                  <a:cubicBezTo>
                    <a:pt x="0" y="30"/>
                    <a:pt x="0" y="30"/>
                    <a:pt x="0" y="30"/>
                  </a:cubicBezTo>
                  <a:cubicBezTo>
                    <a:pt x="0" y="32"/>
                    <a:pt x="2" y="33"/>
                    <a:pt x="3" y="33"/>
                  </a:cubicBezTo>
                  <a:cubicBezTo>
                    <a:pt x="5" y="33"/>
                    <a:pt x="6" y="32"/>
                    <a:pt x="6" y="30"/>
                  </a:cubicBezTo>
                  <a:cubicBezTo>
                    <a:pt x="6" y="30"/>
                    <a:pt x="6" y="30"/>
                    <a:pt x="6" y="30"/>
                  </a:cubicBezTo>
                  <a:cubicBezTo>
                    <a:pt x="6" y="18"/>
                    <a:pt x="6" y="18"/>
                    <a:pt x="6" y="18"/>
                  </a:cubicBezTo>
                  <a:cubicBezTo>
                    <a:pt x="17" y="18"/>
                    <a:pt x="17" y="18"/>
                    <a:pt x="17" y="18"/>
                  </a:cubicBezTo>
                  <a:cubicBezTo>
                    <a:pt x="17" y="30"/>
                    <a:pt x="17" y="30"/>
                    <a:pt x="17" y="30"/>
                  </a:cubicBezTo>
                  <a:cubicBezTo>
                    <a:pt x="17" y="32"/>
                    <a:pt x="18" y="33"/>
                    <a:pt x="20" y="33"/>
                  </a:cubicBezTo>
                  <a:cubicBezTo>
                    <a:pt x="22" y="33"/>
                    <a:pt x="23" y="32"/>
                    <a:pt x="23" y="30"/>
                  </a:cubicBezTo>
                  <a:cubicBezTo>
                    <a:pt x="23" y="18"/>
                    <a:pt x="23" y="18"/>
                    <a:pt x="23" y="18"/>
                  </a:cubicBezTo>
                  <a:cubicBezTo>
                    <a:pt x="27" y="18"/>
                    <a:pt x="27" y="18"/>
                    <a:pt x="27" y="18"/>
                  </a:cubicBezTo>
                  <a:cubicBezTo>
                    <a:pt x="27" y="30"/>
                    <a:pt x="27" y="30"/>
                    <a:pt x="27" y="30"/>
                  </a:cubicBezTo>
                  <a:cubicBezTo>
                    <a:pt x="27" y="32"/>
                    <a:pt x="29" y="33"/>
                    <a:pt x="30" y="33"/>
                  </a:cubicBezTo>
                  <a:cubicBezTo>
                    <a:pt x="32" y="33"/>
                    <a:pt x="33" y="32"/>
                    <a:pt x="33" y="30"/>
                  </a:cubicBezTo>
                  <a:cubicBezTo>
                    <a:pt x="33" y="30"/>
                    <a:pt x="33" y="30"/>
                    <a:pt x="33" y="30"/>
                  </a:cubicBezTo>
                  <a:cubicBezTo>
                    <a:pt x="33" y="18"/>
                    <a:pt x="33" y="18"/>
                    <a:pt x="33" y="18"/>
                  </a:cubicBezTo>
                  <a:cubicBezTo>
                    <a:pt x="44" y="18"/>
                    <a:pt x="44" y="18"/>
                    <a:pt x="44" y="18"/>
                  </a:cubicBezTo>
                  <a:cubicBezTo>
                    <a:pt x="44" y="30"/>
                    <a:pt x="44" y="30"/>
                    <a:pt x="44" y="30"/>
                  </a:cubicBezTo>
                  <a:cubicBezTo>
                    <a:pt x="44" y="32"/>
                    <a:pt x="45" y="33"/>
                    <a:pt x="47" y="33"/>
                  </a:cubicBezTo>
                  <a:cubicBezTo>
                    <a:pt x="48" y="33"/>
                    <a:pt x="50" y="32"/>
                    <a:pt x="50" y="30"/>
                  </a:cubicBezTo>
                  <a:cubicBezTo>
                    <a:pt x="50" y="28"/>
                    <a:pt x="50" y="28"/>
                    <a:pt x="50" y="28"/>
                  </a:cubicBezTo>
                  <a:cubicBezTo>
                    <a:pt x="50" y="16"/>
                    <a:pt x="50" y="16"/>
                    <a:pt x="50" y="16"/>
                  </a:cubicBezTo>
                  <a:cubicBezTo>
                    <a:pt x="50" y="16"/>
                    <a:pt x="50" y="15"/>
                    <a:pt x="50" y="15"/>
                  </a:cubicBezTo>
                  <a:close/>
                  <a:moveTo>
                    <a:pt x="30" y="12"/>
                  </a:moveTo>
                  <a:cubicBezTo>
                    <a:pt x="20" y="12"/>
                    <a:pt x="20" y="12"/>
                    <a:pt x="20" y="12"/>
                  </a:cubicBezTo>
                  <a:cubicBezTo>
                    <a:pt x="7" y="12"/>
                    <a:pt x="7" y="12"/>
                    <a:pt x="7" y="12"/>
                  </a:cubicBezTo>
                  <a:cubicBezTo>
                    <a:pt x="7" y="6"/>
                    <a:pt x="7" y="6"/>
                    <a:pt x="7" y="6"/>
                  </a:cubicBezTo>
                  <a:cubicBezTo>
                    <a:pt x="44" y="6"/>
                    <a:pt x="44" y="6"/>
                    <a:pt x="44" y="6"/>
                  </a:cubicBezTo>
                  <a:cubicBezTo>
                    <a:pt x="44" y="12"/>
                    <a:pt x="44" y="12"/>
                    <a:pt x="44" y="12"/>
                  </a:cubicBezTo>
                  <a:lnTo>
                    <a:pt x="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8" name="Freeform 55"/>
            <p:cNvSpPr>
              <a:spLocks/>
            </p:cNvSpPr>
            <p:nvPr/>
          </p:nvSpPr>
          <p:spPr bwMode="auto">
            <a:xfrm>
              <a:off x="6659563" y="1089025"/>
              <a:ext cx="22225" cy="176213"/>
            </a:xfrm>
            <a:custGeom>
              <a:avLst/>
              <a:gdLst>
                <a:gd name="T0" fmla="*/ 3 w 6"/>
                <a:gd name="T1" fmla="*/ 0 h 47"/>
                <a:gd name="T2" fmla="*/ 0 w 6"/>
                <a:gd name="T3" fmla="*/ 3 h 47"/>
                <a:gd name="T4" fmla="*/ 0 w 6"/>
                <a:gd name="T5" fmla="*/ 42 h 47"/>
                <a:gd name="T6" fmla="*/ 0 w 6"/>
                <a:gd name="T7" fmla="*/ 44 h 47"/>
                <a:gd name="T8" fmla="*/ 3 w 6"/>
                <a:gd name="T9" fmla="*/ 47 h 47"/>
                <a:gd name="T10" fmla="*/ 6 w 6"/>
                <a:gd name="T11" fmla="*/ 44 h 47"/>
                <a:gd name="T12" fmla="*/ 6 w 6"/>
                <a:gd name="T13" fmla="*/ 42 h 47"/>
                <a:gd name="T14" fmla="*/ 6 w 6"/>
                <a:gd name="T15" fmla="*/ 3 h 47"/>
                <a:gd name="T16" fmla="*/ 3 w 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7">
                  <a:moveTo>
                    <a:pt x="3" y="0"/>
                  </a:moveTo>
                  <a:cubicBezTo>
                    <a:pt x="1" y="0"/>
                    <a:pt x="0" y="1"/>
                    <a:pt x="0" y="3"/>
                  </a:cubicBezTo>
                  <a:cubicBezTo>
                    <a:pt x="0" y="42"/>
                    <a:pt x="0" y="42"/>
                    <a:pt x="0" y="42"/>
                  </a:cubicBezTo>
                  <a:cubicBezTo>
                    <a:pt x="0" y="44"/>
                    <a:pt x="0" y="44"/>
                    <a:pt x="0" y="44"/>
                  </a:cubicBezTo>
                  <a:cubicBezTo>
                    <a:pt x="0" y="46"/>
                    <a:pt x="1" y="47"/>
                    <a:pt x="3" y="47"/>
                  </a:cubicBezTo>
                  <a:cubicBezTo>
                    <a:pt x="5" y="47"/>
                    <a:pt x="6" y="46"/>
                    <a:pt x="6" y="44"/>
                  </a:cubicBezTo>
                  <a:cubicBezTo>
                    <a:pt x="6" y="42"/>
                    <a:pt x="6" y="42"/>
                    <a:pt x="6" y="42"/>
                  </a:cubicBezTo>
                  <a:cubicBezTo>
                    <a:pt x="6" y="3"/>
                    <a:pt x="6" y="3"/>
                    <a:pt x="6" y="3"/>
                  </a:cubicBezTo>
                  <a:cubicBezTo>
                    <a:pt x="6" y="1"/>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9" name="Freeform 56"/>
            <p:cNvSpPr>
              <a:spLocks/>
            </p:cNvSpPr>
            <p:nvPr/>
          </p:nvSpPr>
          <p:spPr bwMode="auto">
            <a:xfrm>
              <a:off x="6704013" y="1089025"/>
              <a:ext cx="22225" cy="176213"/>
            </a:xfrm>
            <a:custGeom>
              <a:avLst/>
              <a:gdLst>
                <a:gd name="T0" fmla="*/ 3 w 6"/>
                <a:gd name="T1" fmla="*/ 0 h 47"/>
                <a:gd name="T2" fmla="*/ 0 w 6"/>
                <a:gd name="T3" fmla="*/ 3 h 47"/>
                <a:gd name="T4" fmla="*/ 0 w 6"/>
                <a:gd name="T5" fmla="*/ 42 h 47"/>
                <a:gd name="T6" fmla="*/ 0 w 6"/>
                <a:gd name="T7" fmla="*/ 44 h 47"/>
                <a:gd name="T8" fmla="*/ 3 w 6"/>
                <a:gd name="T9" fmla="*/ 47 h 47"/>
                <a:gd name="T10" fmla="*/ 6 w 6"/>
                <a:gd name="T11" fmla="*/ 44 h 47"/>
                <a:gd name="T12" fmla="*/ 6 w 6"/>
                <a:gd name="T13" fmla="*/ 42 h 47"/>
                <a:gd name="T14" fmla="*/ 6 w 6"/>
                <a:gd name="T15" fmla="*/ 3 h 47"/>
                <a:gd name="T16" fmla="*/ 3 w 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7">
                  <a:moveTo>
                    <a:pt x="3" y="0"/>
                  </a:moveTo>
                  <a:cubicBezTo>
                    <a:pt x="1" y="0"/>
                    <a:pt x="0" y="1"/>
                    <a:pt x="0" y="3"/>
                  </a:cubicBezTo>
                  <a:cubicBezTo>
                    <a:pt x="0" y="42"/>
                    <a:pt x="0" y="42"/>
                    <a:pt x="0" y="42"/>
                  </a:cubicBezTo>
                  <a:cubicBezTo>
                    <a:pt x="0" y="44"/>
                    <a:pt x="0" y="44"/>
                    <a:pt x="0" y="44"/>
                  </a:cubicBezTo>
                  <a:cubicBezTo>
                    <a:pt x="0" y="46"/>
                    <a:pt x="1" y="47"/>
                    <a:pt x="3" y="47"/>
                  </a:cubicBezTo>
                  <a:cubicBezTo>
                    <a:pt x="5" y="47"/>
                    <a:pt x="6" y="46"/>
                    <a:pt x="6" y="44"/>
                  </a:cubicBezTo>
                  <a:cubicBezTo>
                    <a:pt x="6" y="42"/>
                    <a:pt x="6" y="42"/>
                    <a:pt x="6" y="42"/>
                  </a:cubicBezTo>
                  <a:cubicBezTo>
                    <a:pt x="6" y="3"/>
                    <a:pt x="6" y="3"/>
                    <a:pt x="6" y="3"/>
                  </a:cubicBezTo>
                  <a:cubicBezTo>
                    <a:pt x="6" y="1"/>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sp>
        <p:nvSpPr>
          <p:cNvPr id="28" name="テキスト ボックス 7"/>
          <p:cNvSpPr txBox="1"/>
          <p:nvPr/>
        </p:nvSpPr>
        <p:spPr>
          <a:xfrm>
            <a:off x="2581163" y="2876188"/>
            <a:ext cx="1670887"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利用</a:t>
            </a:r>
            <a:r>
              <a:rPr lang="ja-JP" altLang="en-US" dirty="0" smtClean="0">
                <a:solidFill>
                  <a:srgbClr val="64AFE1">
                    <a:lumMod val="75000"/>
                  </a:srgbClr>
                </a:solidFill>
              </a:rPr>
              <a:t>実績調査</a:t>
            </a:r>
            <a:endParaRPr lang="ja-JP" altLang="en-US" dirty="0">
              <a:solidFill>
                <a:srgbClr val="64AFE1">
                  <a:lumMod val="75000"/>
                </a:srgbClr>
              </a:solidFill>
            </a:endParaRPr>
          </a:p>
        </p:txBody>
      </p:sp>
      <p:sp>
        <p:nvSpPr>
          <p:cNvPr id="30" name="テキスト ボックス 8"/>
          <p:cNvSpPr txBox="1"/>
          <p:nvPr/>
        </p:nvSpPr>
        <p:spPr>
          <a:xfrm>
            <a:off x="5011020" y="2848201"/>
            <a:ext cx="1572735"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脆弱性情報</a:t>
            </a:r>
          </a:p>
        </p:txBody>
      </p:sp>
      <p:sp>
        <p:nvSpPr>
          <p:cNvPr id="31" name="テキスト ボックス 10"/>
          <p:cNvSpPr txBox="1"/>
          <p:nvPr/>
        </p:nvSpPr>
        <p:spPr>
          <a:xfrm>
            <a:off x="5011020" y="3212275"/>
            <a:ext cx="1704502"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輸出管理情報</a:t>
            </a:r>
          </a:p>
        </p:txBody>
      </p:sp>
      <p:sp>
        <p:nvSpPr>
          <p:cNvPr id="32" name="テキスト ボックス 13"/>
          <p:cNvSpPr txBox="1"/>
          <p:nvPr/>
        </p:nvSpPr>
        <p:spPr>
          <a:xfrm>
            <a:off x="5011020" y="2485116"/>
            <a:ext cx="1719139"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smtClean="0">
                <a:solidFill>
                  <a:srgbClr val="64AFE1">
                    <a:lumMod val="75000"/>
                  </a:srgbClr>
                </a:solidFill>
              </a:rPr>
              <a:t>ライセンス情報</a:t>
            </a:r>
            <a:endParaRPr lang="ja-JP" altLang="en-US" dirty="0">
              <a:solidFill>
                <a:srgbClr val="64AFE1">
                  <a:lumMod val="75000"/>
                </a:srgbClr>
              </a:solidFill>
            </a:endParaRPr>
          </a:p>
        </p:txBody>
      </p:sp>
      <p:sp>
        <p:nvSpPr>
          <p:cNvPr id="33" name="テキスト ボックス 9"/>
          <p:cNvSpPr txBox="1"/>
          <p:nvPr/>
        </p:nvSpPr>
        <p:spPr>
          <a:xfrm>
            <a:off x="4514122" y="4963709"/>
            <a:ext cx="2226710"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ＯＳＳバージョン管理</a:t>
            </a:r>
          </a:p>
        </p:txBody>
      </p:sp>
      <p:sp>
        <p:nvSpPr>
          <p:cNvPr id="34" name="テキスト ボックス 12"/>
          <p:cNvSpPr txBox="1"/>
          <p:nvPr/>
        </p:nvSpPr>
        <p:spPr>
          <a:xfrm>
            <a:off x="4514122" y="5326633"/>
            <a:ext cx="1958343"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ＯＳＳコード管理</a:t>
            </a:r>
          </a:p>
        </p:txBody>
      </p:sp>
      <p:sp>
        <p:nvSpPr>
          <p:cNvPr id="36" name="テキスト ボックス 19"/>
          <p:cNvSpPr txBox="1"/>
          <p:nvPr/>
        </p:nvSpPr>
        <p:spPr>
          <a:xfrm>
            <a:off x="2612888" y="5058107"/>
            <a:ext cx="1542286" cy="646331"/>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a:solidFill>
                  <a:srgbClr val="64AFE1">
                    <a:lumMod val="75000"/>
                  </a:srgbClr>
                </a:solidFill>
              </a:rPr>
              <a:t>ライセンス表記</a:t>
            </a:r>
            <a:endParaRPr lang="en-US" altLang="ja-JP" dirty="0">
              <a:solidFill>
                <a:srgbClr val="64AFE1">
                  <a:lumMod val="75000"/>
                </a:srgbClr>
              </a:solidFill>
            </a:endParaRPr>
          </a:p>
          <a:p>
            <a:r>
              <a:rPr lang="ja-JP" altLang="en-US" dirty="0">
                <a:solidFill>
                  <a:srgbClr val="64AFE1">
                    <a:lumMod val="75000"/>
                  </a:srgbClr>
                </a:solidFill>
              </a:rPr>
              <a:t>ドキュメント</a:t>
            </a:r>
            <a:endParaRPr lang="en-US" altLang="ja-JP" dirty="0">
              <a:solidFill>
                <a:srgbClr val="64AFE1">
                  <a:lumMod val="75000"/>
                </a:srgbClr>
              </a:solidFill>
            </a:endParaRPr>
          </a:p>
        </p:txBody>
      </p:sp>
      <p:sp>
        <p:nvSpPr>
          <p:cNvPr id="70" name="テキスト ボックス 7"/>
          <p:cNvSpPr txBox="1"/>
          <p:nvPr/>
        </p:nvSpPr>
        <p:spPr>
          <a:xfrm>
            <a:off x="2574771" y="2538580"/>
            <a:ext cx="1662247"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ja-JP" altLang="en-US" dirty="0" smtClean="0">
                <a:solidFill>
                  <a:srgbClr val="64AFE1">
                    <a:lumMod val="75000"/>
                  </a:srgbClr>
                </a:solidFill>
              </a:rPr>
              <a:t>プロジェクト開始</a:t>
            </a:r>
            <a:endParaRPr lang="ja-JP" altLang="en-US" dirty="0">
              <a:solidFill>
                <a:srgbClr val="64AFE1">
                  <a:lumMod val="75000"/>
                </a:srgbClr>
              </a:solidFill>
            </a:endParaRPr>
          </a:p>
        </p:txBody>
      </p:sp>
    </p:spTree>
    <p:extLst>
      <p:ext uri="{BB962C8B-B14F-4D97-AF65-F5344CB8AC3E}">
        <p14:creationId xmlns:p14="http://schemas.microsoft.com/office/powerpoint/2010/main" val="4138570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環状矢印 68"/>
          <p:cNvSpPr>
            <a:spLocks/>
          </p:cNvSpPr>
          <p:nvPr/>
        </p:nvSpPr>
        <p:spPr>
          <a:xfrm rot="8106559">
            <a:off x="2612990" y="2022878"/>
            <a:ext cx="4031053" cy="4118528"/>
          </a:xfrm>
          <a:prstGeom prst="circularArrow">
            <a:avLst>
              <a:gd name="adj1" fmla="val 3843"/>
              <a:gd name="adj2" fmla="val 777183"/>
              <a:gd name="adj3" fmla="val 2519986"/>
              <a:gd name="adj4" fmla="val 3362202"/>
              <a:gd name="adj5" fmla="val 513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000000"/>
              </a:solidFill>
            </a:endParaRPr>
          </a:p>
        </p:txBody>
      </p:sp>
      <p:sp>
        <p:nvSpPr>
          <p:cNvPr id="2" name="タイトル 1"/>
          <p:cNvSpPr>
            <a:spLocks noGrp="1"/>
          </p:cNvSpPr>
          <p:nvPr>
            <p:ph type="title"/>
          </p:nvPr>
        </p:nvSpPr>
        <p:spPr/>
        <p:txBody>
          <a:bodyPr/>
          <a:lstStyle/>
          <a:p>
            <a:r>
              <a:rPr kumimoji="1" lang="en-US" altLang="ja-JP" dirty="0" smtClean="0"/>
              <a:t>OSS </a:t>
            </a:r>
            <a:r>
              <a:rPr lang="en-US" altLang="ja-JP" dirty="0" smtClean="0"/>
              <a:t>Management </a:t>
            </a:r>
            <a:r>
              <a:rPr lang="ja-JP" altLang="en-US" dirty="0" smtClean="0"/>
              <a:t> </a:t>
            </a:r>
            <a:r>
              <a:rPr lang="en-US" altLang="ja-JP" dirty="0" smtClean="0"/>
              <a:t>and SW360</a:t>
            </a:r>
            <a:endParaRPr kumimoji="1" lang="ja-JP" altLang="en-US" dirty="0"/>
          </a:p>
        </p:txBody>
      </p:sp>
      <p:sp>
        <p:nvSpPr>
          <p:cNvPr id="4" name="テキスト プレースホルダー 3"/>
          <p:cNvSpPr>
            <a:spLocks noGrp="1"/>
          </p:cNvSpPr>
          <p:nvPr/>
        </p:nvSpPr>
        <p:spPr>
          <a:xfrm>
            <a:off x="1" y="747669"/>
            <a:ext cx="9143999" cy="763625"/>
          </a:xfrm>
          <a:prstGeom prst="rect">
            <a:avLst/>
          </a:prstGeom>
          <a:solidFill>
            <a:schemeClr val="accent1"/>
          </a:solidFill>
          <a:ln>
            <a:noFill/>
          </a:ln>
        </p:spPr>
        <p:txBody>
          <a:bodyPr wrap="square" lIns="468000" tIns="180000" rIns="468000" bIns="180000" anchor="t" anchorCtr="0">
            <a:spAutoFit/>
          </a:bodyPr>
          <a:lstStyle>
            <a:lvl1pPr marL="0" indent="0" algn="ctr" defTabSz="685800" rtl="0" eaLnBrk="1" latinLnBrk="0" hangingPunct="1">
              <a:lnSpc>
                <a:spcPct val="100000"/>
              </a:lnSpc>
              <a:spcBef>
                <a:spcPts val="0"/>
              </a:spcBef>
              <a:buFont typeface="Wingdings" charset="2"/>
              <a:buNone/>
              <a:defRPr kumimoji="1" lang="ja-JP" altLang="en-US" sz="2600" b="1" kern="1200">
                <a:solidFill>
                  <a:schemeClr val="bg1"/>
                </a:solidFill>
                <a:latin typeface="+mj-ea"/>
                <a:ea typeface="+mj-ea"/>
                <a:cs typeface="Meiryo UI" panose="020B0604030504040204" pitchFamily="50" charset="-128"/>
              </a:defRPr>
            </a:lvl1pPr>
            <a:lvl2pPr marL="5143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lang="ja-JP" altLang="en-US"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lang="ja-JP" altLang="en-US"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en-US" altLang="ja-JP" dirty="0" smtClean="0"/>
              <a:t>Using and Managing OSS system</a:t>
            </a:r>
            <a:r>
              <a:rPr lang="ja-JP" altLang="en-US" dirty="0" smtClean="0"/>
              <a:t> </a:t>
            </a:r>
            <a:r>
              <a:rPr lang="en-US" altLang="ja-JP" dirty="0" smtClean="0"/>
              <a:t>(</a:t>
            </a:r>
            <a:r>
              <a:rPr lang="en-US" altLang="ja-JP" dirty="0"/>
              <a:t>C</a:t>
            </a:r>
            <a:r>
              <a:rPr lang="en-US" altLang="ja-JP" dirty="0" smtClean="0"/>
              <a:t>oncept)</a:t>
            </a:r>
            <a:endParaRPr kumimoji="1" lang="ja-JP" altLang="en-US" dirty="0"/>
          </a:p>
        </p:txBody>
      </p:sp>
      <p:sp>
        <p:nvSpPr>
          <p:cNvPr id="5" name="円/楕円 4"/>
          <p:cNvSpPr/>
          <p:nvPr/>
        </p:nvSpPr>
        <p:spPr>
          <a:xfrm>
            <a:off x="3057956" y="2448798"/>
            <a:ext cx="3153193" cy="3293742"/>
          </a:xfrm>
          <a:prstGeom prst="ellipse">
            <a:avLst/>
          </a:prstGeom>
          <a:noFill/>
          <a:ln w="114300"/>
        </p:spPr>
        <p:style>
          <a:lnRef idx="2">
            <a:schemeClr val="accent2"/>
          </a:lnRef>
          <a:fillRef idx="1">
            <a:schemeClr val="lt1"/>
          </a:fillRef>
          <a:effectRef idx="0">
            <a:schemeClr val="accent2"/>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endParaRPr lang="ja-JP" altLang="en-US">
              <a:solidFill>
                <a:srgbClr val="000000"/>
              </a:solidFill>
            </a:endParaRPr>
          </a:p>
        </p:txBody>
      </p:sp>
      <p:sp>
        <p:nvSpPr>
          <p:cNvPr id="6" name="テキスト ボックス 11"/>
          <p:cNvSpPr txBox="1"/>
          <p:nvPr/>
        </p:nvSpPr>
        <p:spPr>
          <a:xfrm>
            <a:off x="3126191" y="3654432"/>
            <a:ext cx="3016961" cy="1015663"/>
          </a:xfrm>
          <a:prstGeom prst="rect">
            <a:avLst/>
          </a:prstGeom>
          <a:noFill/>
          <a:ln>
            <a:no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pPr algn="ctr"/>
            <a:r>
              <a:rPr lang="en-US" altLang="ja-JP" sz="2000" dirty="0" smtClean="0"/>
              <a:t>SW360</a:t>
            </a:r>
            <a:r>
              <a:rPr lang="en-US" altLang="ja-JP" sz="2000" dirty="0" smtClean="0">
                <a:solidFill>
                  <a:schemeClr val="accent2"/>
                </a:solidFill>
              </a:rPr>
              <a:t>, GitLab,</a:t>
            </a:r>
          </a:p>
          <a:p>
            <a:pPr algn="ctr"/>
            <a:r>
              <a:rPr lang="en-US" altLang="ja-JP" sz="2000" dirty="0" err="1" smtClean="0">
                <a:solidFill>
                  <a:schemeClr val="accent2"/>
                </a:solidFill>
              </a:rPr>
              <a:t>FOSSology</a:t>
            </a:r>
            <a:r>
              <a:rPr lang="en-US" altLang="ja-JP" sz="2000" dirty="0" smtClean="0">
                <a:solidFill>
                  <a:schemeClr val="accent2"/>
                </a:solidFill>
              </a:rPr>
              <a:t>,</a:t>
            </a:r>
          </a:p>
          <a:p>
            <a:pPr algn="ctr"/>
            <a:r>
              <a:rPr lang="en-US" altLang="ja-JP" sz="2000" dirty="0" smtClean="0">
                <a:solidFill>
                  <a:schemeClr val="accent2"/>
                </a:solidFill>
              </a:rPr>
              <a:t>CVE-Search ..</a:t>
            </a:r>
          </a:p>
        </p:txBody>
      </p:sp>
      <p:sp>
        <p:nvSpPr>
          <p:cNvPr id="7" name="右矢印 6"/>
          <p:cNvSpPr/>
          <p:nvPr/>
        </p:nvSpPr>
        <p:spPr>
          <a:xfrm>
            <a:off x="1744677" y="3367800"/>
            <a:ext cx="1016419" cy="435927"/>
          </a:xfrm>
          <a:prstGeom prst="rightArrow">
            <a:avLst>
              <a:gd name="adj1" fmla="val 50000"/>
              <a:gd name="adj2" fmla="val 6714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lang="ja-JP" altLang="en-US">
              <a:solidFill>
                <a:srgbClr val="FFFFFF"/>
              </a:solidFill>
            </a:endParaRPr>
          </a:p>
        </p:txBody>
      </p:sp>
      <p:sp>
        <p:nvSpPr>
          <p:cNvPr id="8" name="左矢印 7"/>
          <p:cNvSpPr/>
          <p:nvPr/>
        </p:nvSpPr>
        <p:spPr>
          <a:xfrm>
            <a:off x="1394355" y="3971610"/>
            <a:ext cx="1239597" cy="477520"/>
          </a:xfrm>
          <a:prstGeom prst="leftArrow">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lang="ja-JP" altLang="en-US">
              <a:solidFill>
                <a:srgbClr val="FFFFFF"/>
              </a:solidFill>
            </a:endParaRPr>
          </a:p>
        </p:txBody>
      </p:sp>
      <p:pic>
        <p:nvPicPr>
          <p:cNvPr id="9" name="図 8"/>
          <p:cNvPicPr>
            <a:picLocks noChangeAspect="1"/>
          </p:cNvPicPr>
          <p:nvPr/>
        </p:nvPicPr>
        <p:blipFill rotWithShape="1">
          <a:blip r:embed="rId2">
            <a:extLst>
              <a:ext uri="{BEBA8EAE-BF5A-486C-A8C5-ECC9F3942E4B}">
                <a14:imgProps xmlns:a14="http://schemas.microsoft.com/office/drawing/2010/main">
                  <a14:imgLayer r:embed="rId3">
                    <a14:imgEffect>
                      <a14:artisticPhotocopy/>
                    </a14:imgEffect>
                  </a14:imgLayer>
                </a14:imgProps>
              </a:ext>
            </a:extLst>
          </a:blip>
          <a:srcRect l="7026" t="5248" r="12827" b="8444"/>
          <a:stretch/>
        </p:blipFill>
        <p:spPr>
          <a:xfrm>
            <a:off x="1255029" y="5374852"/>
            <a:ext cx="1775545" cy="1087169"/>
          </a:xfrm>
          <a:prstGeom prst="rect">
            <a:avLst/>
          </a:prstGeom>
          <a:effectLst>
            <a:outerShdw blurRad="50800" dist="38100" dir="2700000" algn="tl" rotWithShape="0">
              <a:prstClr val="black">
                <a:alpha val="40000"/>
              </a:prstClr>
            </a:outerShdw>
          </a:effectLst>
        </p:spPr>
      </p:pic>
      <p:sp>
        <p:nvSpPr>
          <p:cNvPr id="10" name="テキスト ボックス 18"/>
          <p:cNvSpPr txBox="1"/>
          <p:nvPr/>
        </p:nvSpPr>
        <p:spPr>
          <a:xfrm>
            <a:off x="452956" y="5020138"/>
            <a:ext cx="138564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000000"/>
                </a:solidFill>
              </a:rPr>
              <a:t>Customers</a:t>
            </a:r>
            <a:endParaRPr lang="ja-JP" altLang="en-US" sz="1600" dirty="0">
              <a:solidFill>
                <a:srgbClr val="000000"/>
              </a:solidFill>
            </a:endParaRPr>
          </a:p>
        </p:txBody>
      </p:sp>
      <p:sp>
        <p:nvSpPr>
          <p:cNvPr id="11" name="額縁 10"/>
          <p:cNvSpPr/>
          <p:nvPr/>
        </p:nvSpPr>
        <p:spPr>
          <a:xfrm>
            <a:off x="1508339" y="4417690"/>
            <a:ext cx="2039038" cy="602315"/>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dirty="0" smtClean="0">
                <a:solidFill>
                  <a:schemeClr val="tx2"/>
                </a:solidFill>
              </a:rPr>
              <a:t>Manufacturing/Release</a:t>
            </a:r>
            <a:endParaRPr lang="ja-JP" altLang="en-US" dirty="0">
              <a:solidFill>
                <a:schemeClr val="tx2"/>
              </a:solidFill>
            </a:endParaRPr>
          </a:p>
        </p:txBody>
      </p:sp>
      <p:sp>
        <p:nvSpPr>
          <p:cNvPr id="12" name="額縁 11"/>
          <p:cNvSpPr/>
          <p:nvPr/>
        </p:nvSpPr>
        <p:spPr>
          <a:xfrm>
            <a:off x="6309350" y="3695398"/>
            <a:ext cx="2632519" cy="359807"/>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dirty="0" smtClean="0">
                <a:solidFill>
                  <a:schemeClr val="tx2"/>
                </a:solidFill>
              </a:rPr>
              <a:t>Design/Development</a:t>
            </a:r>
            <a:endParaRPr lang="ja-JP" altLang="en-US" dirty="0">
              <a:solidFill>
                <a:schemeClr val="tx2"/>
              </a:solidFill>
            </a:endParaRPr>
          </a:p>
        </p:txBody>
      </p:sp>
      <p:sp>
        <p:nvSpPr>
          <p:cNvPr id="13" name="額縁 12"/>
          <p:cNvSpPr/>
          <p:nvPr/>
        </p:nvSpPr>
        <p:spPr>
          <a:xfrm>
            <a:off x="3446204" y="1808728"/>
            <a:ext cx="2348976" cy="3364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dirty="0" smtClean="0">
                <a:solidFill>
                  <a:schemeClr val="tx2"/>
                </a:solidFill>
              </a:rPr>
              <a:t>Plan/Specification</a:t>
            </a:r>
            <a:endParaRPr lang="ja-JP" altLang="en-US" dirty="0">
              <a:solidFill>
                <a:schemeClr val="tx2"/>
              </a:solidFill>
            </a:endParaRPr>
          </a:p>
        </p:txBody>
      </p:sp>
      <p:sp>
        <p:nvSpPr>
          <p:cNvPr id="14" name="額縁 13"/>
          <p:cNvSpPr/>
          <p:nvPr/>
        </p:nvSpPr>
        <p:spPr>
          <a:xfrm>
            <a:off x="3845194" y="5938481"/>
            <a:ext cx="1858859" cy="882434"/>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dirty="0" smtClean="0">
                <a:solidFill>
                  <a:schemeClr val="tx2"/>
                </a:solidFill>
              </a:rPr>
              <a:t>Approval</a:t>
            </a:r>
            <a:br>
              <a:rPr lang="en-US" altLang="ja-JP" dirty="0" smtClean="0">
                <a:solidFill>
                  <a:schemeClr val="tx2"/>
                </a:solidFill>
              </a:rPr>
            </a:br>
            <a:r>
              <a:rPr lang="en-US" altLang="ja-JP" dirty="0" smtClean="0">
                <a:solidFill>
                  <a:schemeClr val="tx2"/>
                </a:solidFill>
              </a:rPr>
              <a:t>/Registration</a:t>
            </a:r>
            <a:endParaRPr lang="ja-JP" altLang="en-US" dirty="0">
              <a:solidFill>
                <a:schemeClr val="tx2"/>
              </a:solidFill>
            </a:endParaRPr>
          </a:p>
        </p:txBody>
      </p:sp>
      <p:sp>
        <p:nvSpPr>
          <p:cNvPr id="15" name="テキスト ボックス 25"/>
          <p:cNvSpPr txBox="1"/>
          <p:nvPr/>
        </p:nvSpPr>
        <p:spPr>
          <a:xfrm>
            <a:off x="452956" y="2999506"/>
            <a:ext cx="1383988"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2000" dirty="0" smtClean="0">
                <a:solidFill>
                  <a:srgbClr val="000000"/>
                </a:solidFill>
              </a:rPr>
              <a:t>Internal </a:t>
            </a:r>
          </a:p>
          <a:p>
            <a:pPr algn="ctr"/>
            <a:r>
              <a:rPr lang="en-US" altLang="ja-JP" sz="2000" dirty="0" smtClean="0">
                <a:solidFill>
                  <a:srgbClr val="000000"/>
                </a:solidFill>
              </a:rPr>
              <a:t>OSS User</a:t>
            </a:r>
            <a:endParaRPr lang="ja-JP" altLang="en-US" sz="2000" dirty="0">
              <a:solidFill>
                <a:srgbClr val="000000"/>
              </a:solidFill>
            </a:endParaRPr>
          </a:p>
        </p:txBody>
      </p:sp>
      <p:sp>
        <p:nvSpPr>
          <p:cNvPr id="16" name="線吹き出し 2 (枠付き) 15"/>
          <p:cNvSpPr/>
          <p:nvPr/>
        </p:nvSpPr>
        <p:spPr>
          <a:xfrm>
            <a:off x="6680602" y="4466241"/>
            <a:ext cx="2338270" cy="767739"/>
          </a:xfrm>
          <a:prstGeom prst="borderCallout2">
            <a:avLst>
              <a:gd name="adj1" fmla="val -34736"/>
              <a:gd name="adj2" fmla="val -19019"/>
              <a:gd name="adj3" fmla="val -36141"/>
              <a:gd name="adj4" fmla="val 38798"/>
              <a:gd name="adj5" fmla="val -1850"/>
              <a:gd name="adj6" fmla="val 42076"/>
            </a:avLst>
          </a:prstGeom>
          <a:ln w="76200"/>
        </p:spPr>
        <p:style>
          <a:lnRef idx="2">
            <a:schemeClr val="accent2"/>
          </a:lnRef>
          <a:fillRef idx="1">
            <a:schemeClr val="lt1"/>
          </a:fillRef>
          <a:effectRef idx="0">
            <a:schemeClr val="accent2"/>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t>Company Internal</a:t>
            </a:r>
            <a:r>
              <a:rPr lang="en-US" altLang="ja-JP" sz="1600" dirty="0"/>
              <a:t/>
            </a:r>
            <a:br>
              <a:rPr lang="en-US" altLang="ja-JP" sz="1600" dirty="0"/>
            </a:br>
            <a:r>
              <a:rPr lang="en-US" altLang="ja-JP" sz="1600" dirty="0" smtClean="0"/>
              <a:t>OSS</a:t>
            </a:r>
            <a:r>
              <a:rPr lang="en-US" altLang="ja-JP" sz="1600" dirty="0"/>
              <a:t> </a:t>
            </a:r>
            <a:r>
              <a:rPr lang="en-US" altLang="ja-JP" sz="1600" dirty="0" smtClean="0"/>
              <a:t>Management</a:t>
            </a:r>
          </a:p>
          <a:p>
            <a:pPr algn="ctr"/>
            <a:r>
              <a:rPr lang="en-US" altLang="ja-JP" sz="1600" dirty="0" smtClean="0"/>
              <a:t>System </a:t>
            </a:r>
            <a:endParaRPr kumimoji="1" lang="ja-JP" altLang="en-US" sz="1600" dirty="0"/>
          </a:p>
        </p:txBody>
      </p:sp>
      <p:sp>
        <p:nvSpPr>
          <p:cNvPr id="17" name="線吹き出し 2 (枠付き) 16"/>
          <p:cNvSpPr/>
          <p:nvPr/>
        </p:nvSpPr>
        <p:spPr>
          <a:xfrm>
            <a:off x="5958038" y="5883411"/>
            <a:ext cx="2983831" cy="533264"/>
          </a:xfrm>
          <a:prstGeom prst="borderCallout2">
            <a:avLst>
              <a:gd name="adj1" fmla="val -43786"/>
              <a:gd name="adj2" fmla="val -4372"/>
              <a:gd name="adj3" fmla="val -46199"/>
              <a:gd name="adj4" fmla="val 23958"/>
              <a:gd name="adj5" fmla="val -4077"/>
              <a:gd name="adj6" fmla="val 27593"/>
            </a:avLst>
          </a:prstGeom>
          <a:noFill/>
          <a:ln w="76200">
            <a:solidFill>
              <a:srgbClr val="D9D9D9"/>
            </a:solidFill>
          </a:ln>
        </p:spPr>
        <p:style>
          <a:lnRef idx="2">
            <a:schemeClr val="accent2"/>
          </a:lnRef>
          <a:fillRef idx="1">
            <a:schemeClr val="lt1"/>
          </a:fillRef>
          <a:effectRef idx="0">
            <a:schemeClr val="accent2"/>
          </a:effectRef>
          <a:fontRef idx="minor">
            <a:schemeClr val="dk1"/>
          </a:fontRef>
        </p:style>
        <p:txBody>
          <a:bodyPr rtlCol="0" anchor="t"/>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t>OSS Management Process</a:t>
            </a:r>
            <a:endParaRPr kumimoji="1" lang="ja-JP" altLang="en-US" sz="1600" dirty="0"/>
          </a:p>
        </p:txBody>
      </p:sp>
      <p:sp>
        <p:nvSpPr>
          <p:cNvPr id="18" name="屈折矢印 17"/>
          <p:cNvSpPr/>
          <p:nvPr/>
        </p:nvSpPr>
        <p:spPr>
          <a:xfrm>
            <a:off x="6770715" y="2644609"/>
            <a:ext cx="1231289" cy="545505"/>
          </a:xfrm>
          <a:prstGeom prst="bentUpArrow">
            <a:avLst/>
          </a:prstGeom>
          <a:solidFill>
            <a:srgbClr val="CCE5BD"/>
          </a:solidFill>
          <a:ln>
            <a:solidFill>
              <a:srgbClr val="E2F0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9" name="屈折矢印 18"/>
          <p:cNvSpPr/>
          <p:nvPr/>
        </p:nvSpPr>
        <p:spPr>
          <a:xfrm rot="10800000">
            <a:off x="6364429" y="1856994"/>
            <a:ext cx="647025" cy="725848"/>
          </a:xfrm>
          <a:prstGeom prst="bentUpArrow">
            <a:avLst>
              <a:gd name="adj1" fmla="val 25000"/>
              <a:gd name="adj2" fmla="val 25000"/>
              <a:gd name="adj3" fmla="val 19893"/>
            </a:avLst>
          </a:prstGeom>
          <a:solidFill>
            <a:srgbClr val="CCE5BD"/>
          </a:solidFill>
          <a:ln>
            <a:solidFill>
              <a:srgbClr val="E2F0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228" rtl="0" eaLnBrk="1" latinLnBrk="0" hangingPunct="1">
              <a:defRPr kumimoji="1" sz="1800" kern="1200">
                <a:solidFill>
                  <a:schemeClr val="lt1"/>
                </a:solidFill>
                <a:latin typeface="+mn-lt"/>
                <a:ea typeface="+mn-ea"/>
                <a:cs typeface="+mn-cs"/>
              </a:defRPr>
            </a:lvl1pPr>
            <a:lvl2pPr marL="457114" algn="l" defTabSz="914228" rtl="0" eaLnBrk="1" latinLnBrk="0" hangingPunct="1">
              <a:defRPr kumimoji="1" sz="1800" kern="1200">
                <a:solidFill>
                  <a:schemeClr val="lt1"/>
                </a:solidFill>
                <a:latin typeface="+mn-lt"/>
                <a:ea typeface="+mn-ea"/>
                <a:cs typeface="+mn-cs"/>
              </a:defRPr>
            </a:lvl2pPr>
            <a:lvl3pPr marL="914228" algn="l" defTabSz="914228" rtl="0" eaLnBrk="1" latinLnBrk="0" hangingPunct="1">
              <a:defRPr kumimoji="1" sz="1800" kern="1200">
                <a:solidFill>
                  <a:schemeClr val="lt1"/>
                </a:solidFill>
                <a:latin typeface="+mn-lt"/>
                <a:ea typeface="+mn-ea"/>
                <a:cs typeface="+mn-cs"/>
              </a:defRPr>
            </a:lvl3pPr>
            <a:lvl4pPr marL="1371342" algn="l" defTabSz="914228" rtl="0" eaLnBrk="1" latinLnBrk="0" hangingPunct="1">
              <a:defRPr kumimoji="1" sz="1800" kern="1200">
                <a:solidFill>
                  <a:schemeClr val="lt1"/>
                </a:solidFill>
                <a:latin typeface="+mn-lt"/>
                <a:ea typeface="+mn-ea"/>
                <a:cs typeface="+mn-cs"/>
              </a:defRPr>
            </a:lvl4pPr>
            <a:lvl5pPr marL="1828456" algn="l" defTabSz="914228" rtl="0" eaLnBrk="1" latinLnBrk="0" hangingPunct="1">
              <a:defRPr kumimoji="1" sz="1800" kern="1200">
                <a:solidFill>
                  <a:schemeClr val="lt1"/>
                </a:solidFill>
                <a:latin typeface="+mn-lt"/>
                <a:ea typeface="+mn-ea"/>
                <a:cs typeface="+mn-cs"/>
              </a:defRPr>
            </a:lvl5pPr>
            <a:lvl6pPr marL="2285570" algn="l" defTabSz="914228" rtl="0" eaLnBrk="1" latinLnBrk="0" hangingPunct="1">
              <a:defRPr kumimoji="1" sz="1800" kern="1200">
                <a:solidFill>
                  <a:schemeClr val="lt1"/>
                </a:solidFill>
                <a:latin typeface="+mn-lt"/>
                <a:ea typeface="+mn-ea"/>
                <a:cs typeface="+mn-cs"/>
              </a:defRPr>
            </a:lvl6pPr>
            <a:lvl7pPr marL="2742684" algn="l" defTabSz="914228" rtl="0" eaLnBrk="1" latinLnBrk="0" hangingPunct="1">
              <a:defRPr kumimoji="1" sz="1800" kern="1200">
                <a:solidFill>
                  <a:schemeClr val="lt1"/>
                </a:solidFill>
                <a:latin typeface="+mn-lt"/>
                <a:ea typeface="+mn-ea"/>
                <a:cs typeface="+mn-cs"/>
              </a:defRPr>
            </a:lvl7pPr>
            <a:lvl8pPr marL="3199798" algn="l" defTabSz="914228" rtl="0" eaLnBrk="1" latinLnBrk="0" hangingPunct="1">
              <a:defRPr kumimoji="1" sz="1800" kern="1200">
                <a:solidFill>
                  <a:schemeClr val="lt1"/>
                </a:solidFill>
                <a:latin typeface="+mn-lt"/>
                <a:ea typeface="+mn-ea"/>
                <a:cs typeface="+mn-cs"/>
              </a:defRPr>
            </a:lvl8pPr>
            <a:lvl9pPr marL="3656913" algn="l" defTabSz="914228"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21" name="図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5761" y="6162469"/>
            <a:ext cx="2268007" cy="244120"/>
          </a:xfrm>
          <a:prstGeom prst="rect">
            <a:avLst/>
          </a:prstGeom>
        </p:spPr>
      </p:pic>
      <p:sp>
        <p:nvSpPr>
          <p:cNvPr id="22" name="角丸四角形 21"/>
          <p:cNvSpPr/>
          <p:nvPr/>
        </p:nvSpPr>
        <p:spPr>
          <a:xfrm>
            <a:off x="7020880" y="1734130"/>
            <a:ext cx="1799573" cy="90150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2000" dirty="0" smtClean="0">
                <a:solidFill>
                  <a:srgbClr val="000000"/>
                </a:solidFill>
              </a:rPr>
              <a:t>OSS</a:t>
            </a:r>
            <a:r>
              <a:rPr lang="en-US" altLang="ja-JP" sz="2000" dirty="0">
                <a:solidFill>
                  <a:srgbClr val="000000"/>
                </a:solidFill>
              </a:rPr>
              <a:t/>
            </a:r>
            <a:br>
              <a:rPr lang="en-US" altLang="ja-JP" sz="2000" dirty="0">
                <a:solidFill>
                  <a:srgbClr val="000000"/>
                </a:solidFill>
              </a:rPr>
            </a:br>
            <a:r>
              <a:rPr lang="en-US" altLang="ja-JP" sz="2000" dirty="0" smtClean="0">
                <a:solidFill>
                  <a:srgbClr val="000000"/>
                </a:solidFill>
              </a:rPr>
              <a:t>Community</a:t>
            </a:r>
            <a:endParaRPr lang="ja-JP" altLang="en-US" sz="2000" dirty="0">
              <a:solidFill>
                <a:srgbClr val="000000"/>
              </a:solidFill>
            </a:endParaRPr>
          </a:p>
        </p:txBody>
      </p:sp>
      <p:grpSp>
        <p:nvGrpSpPr>
          <p:cNvPr id="23" name="グループ化 22"/>
          <p:cNvGrpSpPr/>
          <p:nvPr/>
        </p:nvGrpSpPr>
        <p:grpSpPr>
          <a:xfrm>
            <a:off x="898141" y="4221478"/>
            <a:ext cx="482892" cy="607428"/>
            <a:chOff x="8710613" y="411163"/>
            <a:chExt cx="762000" cy="935037"/>
          </a:xfrm>
          <a:solidFill>
            <a:schemeClr val="tx1"/>
          </a:solidFill>
        </p:grpSpPr>
        <p:sp>
          <p:nvSpPr>
            <p:cNvPr id="61" name="Freeform 56"/>
            <p:cNvSpPr>
              <a:spLocks noEditPoints="1"/>
            </p:cNvSpPr>
            <p:nvPr/>
          </p:nvSpPr>
          <p:spPr bwMode="auto">
            <a:xfrm>
              <a:off x="8710613" y="411163"/>
              <a:ext cx="762000" cy="935037"/>
            </a:xfrm>
            <a:custGeom>
              <a:avLst/>
              <a:gdLst>
                <a:gd name="T0" fmla="*/ 45 w 203"/>
                <a:gd name="T1" fmla="*/ 191 h 249"/>
                <a:gd name="T2" fmla="*/ 52 w 203"/>
                <a:gd name="T3" fmla="*/ 215 h 249"/>
                <a:gd name="T4" fmla="*/ 55 w 203"/>
                <a:gd name="T5" fmla="*/ 235 h 249"/>
                <a:gd name="T6" fmla="*/ 66 w 203"/>
                <a:gd name="T7" fmla="*/ 246 h 249"/>
                <a:gd name="T8" fmla="*/ 66 w 203"/>
                <a:gd name="T9" fmla="*/ 223 h 249"/>
                <a:gd name="T10" fmla="*/ 79 w 203"/>
                <a:gd name="T11" fmla="*/ 246 h 249"/>
                <a:gd name="T12" fmla="*/ 85 w 203"/>
                <a:gd name="T13" fmla="*/ 246 h 249"/>
                <a:gd name="T14" fmla="*/ 91 w 203"/>
                <a:gd name="T15" fmla="*/ 212 h 249"/>
                <a:gd name="T16" fmla="*/ 94 w 203"/>
                <a:gd name="T17" fmla="*/ 249 h 249"/>
                <a:gd name="T18" fmla="*/ 105 w 203"/>
                <a:gd name="T19" fmla="*/ 214 h 249"/>
                <a:gd name="T20" fmla="*/ 112 w 203"/>
                <a:gd name="T21" fmla="*/ 246 h 249"/>
                <a:gd name="T22" fmla="*/ 112 w 203"/>
                <a:gd name="T23" fmla="*/ 212 h 249"/>
                <a:gd name="T24" fmla="*/ 117 w 203"/>
                <a:gd name="T25" fmla="*/ 246 h 249"/>
                <a:gd name="T26" fmla="*/ 126 w 203"/>
                <a:gd name="T27" fmla="*/ 174 h 249"/>
                <a:gd name="T28" fmla="*/ 137 w 203"/>
                <a:gd name="T29" fmla="*/ 226 h 249"/>
                <a:gd name="T30" fmla="*/ 139 w 203"/>
                <a:gd name="T31" fmla="*/ 249 h 249"/>
                <a:gd name="T32" fmla="*/ 148 w 203"/>
                <a:gd name="T33" fmla="*/ 235 h 249"/>
                <a:gd name="T34" fmla="*/ 151 w 203"/>
                <a:gd name="T35" fmla="*/ 215 h 249"/>
                <a:gd name="T36" fmla="*/ 158 w 203"/>
                <a:gd name="T37" fmla="*/ 191 h 249"/>
                <a:gd name="T38" fmla="*/ 203 w 203"/>
                <a:gd name="T39" fmla="*/ 246 h 249"/>
                <a:gd name="T40" fmla="*/ 159 w 203"/>
                <a:gd name="T41" fmla="*/ 185 h 249"/>
                <a:gd name="T42" fmla="*/ 125 w 203"/>
                <a:gd name="T43" fmla="*/ 165 h 249"/>
                <a:gd name="T44" fmla="*/ 122 w 203"/>
                <a:gd name="T45" fmla="*/ 142 h 249"/>
                <a:gd name="T46" fmla="*/ 164 w 203"/>
                <a:gd name="T47" fmla="*/ 75 h 249"/>
                <a:gd name="T48" fmla="*/ 158 w 203"/>
                <a:gd name="T49" fmla="*/ 53 h 249"/>
                <a:gd name="T50" fmla="*/ 102 w 203"/>
                <a:gd name="T51" fmla="*/ 1 h 249"/>
                <a:gd name="T52" fmla="*/ 62 w 203"/>
                <a:gd name="T53" fmla="*/ 10 h 249"/>
                <a:gd name="T54" fmla="*/ 47 w 203"/>
                <a:gd name="T55" fmla="*/ 23 h 249"/>
                <a:gd name="T56" fmla="*/ 45 w 203"/>
                <a:gd name="T57" fmla="*/ 70 h 249"/>
                <a:gd name="T58" fmla="*/ 36 w 203"/>
                <a:gd name="T59" fmla="*/ 86 h 249"/>
                <a:gd name="T60" fmla="*/ 81 w 203"/>
                <a:gd name="T61" fmla="*/ 157 h 249"/>
                <a:gd name="T62" fmla="*/ 77 w 203"/>
                <a:gd name="T63" fmla="*/ 165 h 249"/>
                <a:gd name="T64" fmla="*/ 13 w 203"/>
                <a:gd name="T65" fmla="*/ 208 h 249"/>
                <a:gd name="T66" fmla="*/ 59 w 203"/>
                <a:gd name="T67" fmla="*/ 23 h 249"/>
                <a:gd name="T68" fmla="*/ 68 w 203"/>
                <a:gd name="T69" fmla="*/ 8 h 249"/>
                <a:gd name="T70" fmla="*/ 145 w 203"/>
                <a:gd name="T71" fmla="*/ 29 h 249"/>
                <a:gd name="T72" fmla="*/ 151 w 203"/>
                <a:gd name="T73" fmla="*/ 70 h 249"/>
                <a:gd name="T74" fmla="*/ 136 w 203"/>
                <a:gd name="T75" fmla="*/ 51 h 249"/>
                <a:gd name="T76" fmla="*/ 76 w 203"/>
                <a:gd name="T77" fmla="*/ 32 h 249"/>
                <a:gd name="T78" fmla="*/ 52 w 203"/>
                <a:gd name="T79" fmla="*/ 67 h 249"/>
                <a:gd name="T80" fmla="*/ 51 w 203"/>
                <a:gd name="T81" fmla="*/ 70 h 249"/>
                <a:gd name="T82" fmla="*/ 57 w 203"/>
                <a:gd name="T83" fmla="*/ 26 h 249"/>
                <a:gd name="T84" fmla="*/ 157 w 203"/>
                <a:gd name="T85" fmla="*/ 77 h 249"/>
                <a:gd name="T86" fmla="*/ 152 w 203"/>
                <a:gd name="T87" fmla="*/ 98 h 249"/>
                <a:gd name="T88" fmla="*/ 52 w 203"/>
                <a:gd name="T89" fmla="*/ 98 h 249"/>
                <a:gd name="T90" fmla="*/ 46 w 203"/>
                <a:gd name="T91" fmla="*/ 77 h 249"/>
                <a:gd name="T92" fmla="*/ 72 w 203"/>
                <a:gd name="T93" fmla="*/ 54 h 249"/>
                <a:gd name="T94" fmla="*/ 125 w 203"/>
                <a:gd name="T95" fmla="*/ 38 h 249"/>
                <a:gd name="T96" fmla="*/ 145 w 203"/>
                <a:gd name="T97" fmla="*/ 70 h 249"/>
                <a:gd name="T98" fmla="*/ 116 w 203"/>
                <a:gd name="T99" fmla="*/ 157 h 249"/>
                <a:gd name="T100" fmla="*/ 87 w 203"/>
                <a:gd name="T101" fmla="*/ 157 h 249"/>
                <a:gd name="T102" fmla="*/ 106 w 203"/>
                <a:gd name="T103" fmla="*/ 188 h 249"/>
                <a:gd name="T104" fmla="*/ 119 w 203"/>
                <a:gd name="T105" fmla="*/ 198 h 249"/>
                <a:gd name="T106" fmla="*/ 93 w 203"/>
                <a:gd name="T107" fmla="*/ 198 h 249"/>
                <a:gd name="T108" fmla="*/ 83 w 203"/>
                <a:gd name="T109" fmla="*/ 169 h 249"/>
                <a:gd name="T110" fmla="*/ 84 w 203"/>
                <a:gd name="T111" fmla="*/ 1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249">
                  <a:moveTo>
                    <a:pt x="3" y="249"/>
                  </a:moveTo>
                  <a:cubicBezTo>
                    <a:pt x="5" y="249"/>
                    <a:pt x="6" y="248"/>
                    <a:pt x="6" y="246"/>
                  </a:cubicBezTo>
                  <a:cubicBezTo>
                    <a:pt x="6" y="234"/>
                    <a:pt x="10" y="221"/>
                    <a:pt x="18" y="211"/>
                  </a:cubicBezTo>
                  <a:cubicBezTo>
                    <a:pt x="25" y="202"/>
                    <a:pt x="35" y="194"/>
                    <a:pt x="45" y="191"/>
                  </a:cubicBezTo>
                  <a:cubicBezTo>
                    <a:pt x="50" y="190"/>
                    <a:pt x="54" y="189"/>
                    <a:pt x="58" y="188"/>
                  </a:cubicBezTo>
                  <a:cubicBezTo>
                    <a:pt x="58" y="188"/>
                    <a:pt x="58" y="188"/>
                    <a:pt x="58" y="188"/>
                  </a:cubicBezTo>
                  <a:cubicBezTo>
                    <a:pt x="59" y="187"/>
                    <a:pt x="59" y="187"/>
                    <a:pt x="59" y="187"/>
                  </a:cubicBezTo>
                  <a:cubicBezTo>
                    <a:pt x="52" y="215"/>
                    <a:pt x="52" y="215"/>
                    <a:pt x="52" y="215"/>
                  </a:cubicBezTo>
                  <a:cubicBezTo>
                    <a:pt x="52" y="216"/>
                    <a:pt x="52" y="217"/>
                    <a:pt x="53" y="217"/>
                  </a:cubicBezTo>
                  <a:cubicBezTo>
                    <a:pt x="60" y="225"/>
                    <a:pt x="60" y="225"/>
                    <a:pt x="60" y="225"/>
                  </a:cubicBezTo>
                  <a:cubicBezTo>
                    <a:pt x="56" y="233"/>
                    <a:pt x="56" y="233"/>
                    <a:pt x="56" y="233"/>
                  </a:cubicBezTo>
                  <a:cubicBezTo>
                    <a:pt x="55" y="234"/>
                    <a:pt x="55" y="234"/>
                    <a:pt x="55" y="235"/>
                  </a:cubicBezTo>
                  <a:cubicBezTo>
                    <a:pt x="59" y="246"/>
                    <a:pt x="59" y="246"/>
                    <a:pt x="59" y="246"/>
                  </a:cubicBezTo>
                  <a:cubicBezTo>
                    <a:pt x="60" y="247"/>
                    <a:pt x="60" y="247"/>
                    <a:pt x="60" y="247"/>
                  </a:cubicBezTo>
                  <a:cubicBezTo>
                    <a:pt x="60" y="249"/>
                    <a:pt x="62" y="249"/>
                    <a:pt x="64" y="249"/>
                  </a:cubicBezTo>
                  <a:cubicBezTo>
                    <a:pt x="65" y="248"/>
                    <a:pt x="66" y="247"/>
                    <a:pt x="66" y="246"/>
                  </a:cubicBezTo>
                  <a:cubicBezTo>
                    <a:pt x="66" y="246"/>
                    <a:pt x="66" y="245"/>
                    <a:pt x="65" y="245"/>
                  </a:cubicBezTo>
                  <a:cubicBezTo>
                    <a:pt x="61" y="234"/>
                    <a:pt x="61" y="234"/>
                    <a:pt x="61" y="234"/>
                  </a:cubicBezTo>
                  <a:cubicBezTo>
                    <a:pt x="66" y="226"/>
                    <a:pt x="66" y="226"/>
                    <a:pt x="66" y="226"/>
                  </a:cubicBezTo>
                  <a:cubicBezTo>
                    <a:pt x="67" y="225"/>
                    <a:pt x="66" y="224"/>
                    <a:pt x="66" y="223"/>
                  </a:cubicBezTo>
                  <a:cubicBezTo>
                    <a:pt x="58" y="215"/>
                    <a:pt x="58" y="215"/>
                    <a:pt x="58" y="215"/>
                  </a:cubicBezTo>
                  <a:cubicBezTo>
                    <a:pt x="66" y="186"/>
                    <a:pt x="66" y="186"/>
                    <a:pt x="66" y="186"/>
                  </a:cubicBezTo>
                  <a:cubicBezTo>
                    <a:pt x="77" y="174"/>
                    <a:pt x="77" y="174"/>
                    <a:pt x="77" y="174"/>
                  </a:cubicBezTo>
                  <a:cubicBezTo>
                    <a:pt x="79" y="246"/>
                    <a:pt x="79" y="246"/>
                    <a:pt x="79" y="246"/>
                  </a:cubicBezTo>
                  <a:cubicBezTo>
                    <a:pt x="79" y="246"/>
                    <a:pt x="79" y="246"/>
                    <a:pt x="79" y="246"/>
                  </a:cubicBezTo>
                  <a:cubicBezTo>
                    <a:pt x="80" y="248"/>
                    <a:pt x="81" y="249"/>
                    <a:pt x="83" y="249"/>
                  </a:cubicBezTo>
                  <a:cubicBezTo>
                    <a:pt x="84" y="249"/>
                    <a:pt x="85" y="248"/>
                    <a:pt x="85" y="246"/>
                  </a:cubicBezTo>
                  <a:cubicBezTo>
                    <a:pt x="85" y="246"/>
                    <a:pt x="85" y="246"/>
                    <a:pt x="85" y="246"/>
                  </a:cubicBezTo>
                  <a:cubicBezTo>
                    <a:pt x="85" y="246"/>
                    <a:pt x="85" y="246"/>
                    <a:pt x="85" y="246"/>
                  </a:cubicBezTo>
                  <a:cubicBezTo>
                    <a:pt x="84" y="205"/>
                    <a:pt x="84" y="205"/>
                    <a:pt x="84" y="205"/>
                  </a:cubicBezTo>
                  <a:cubicBezTo>
                    <a:pt x="88" y="202"/>
                    <a:pt x="88" y="202"/>
                    <a:pt x="88" y="202"/>
                  </a:cubicBezTo>
                  <a:cubicBezTo>
                    <a:pt x="91" y="212"/>
                    <a:pt x="91" y="212"/>
                    <a:pt x="91" y="212"/>
                  </a:cubicBezTo>
                  <a:cubicBezTo>
                    <a:pt x="91" y="212"/>
                    <a:pt x="92" y="213"/>
                    <a:pt x="92" y="213"/>
                  </a:cubicBezTo>
                  <a:cubicBezTo>
                    <a:pt x="91" y="246"/>
                    <a:pt x="91" y="246"/>
                    <a:pt x="91" y="246"/>
                  </a:cubicBezTo>
                  <a:cubicBezTo>
                    <a:pt x="91" y="246"/>
                    <a:pt x="91" y="246"/>
                    <a:pt x="91" y="246"/>
                  </a:cubicBezTo>
                  <a:cubicBezTo>
                    <a:pt x="91" y="248"/>
                    <a:pt x="92" y="249"/>
                    <a:pt x="94" y="249"/>
                  </a:cubicBezTo>
                  <a:cubicBezTo>
                    <a:pt x="96" y="249"/>
                    <a:pt x="97" y="248"/>
                    <a:pt x="97" y="246"/>
                  </a:cubicBezTo>
                  <a:cubicBezTo>
                    <a:pt x="97" y="246"/>
                    <a:pt x="97" y="246"/>
                    <a:pt x="97" y="246"/>
                  </a:cubicBezTo>
                  <a:cubicBezTo>
                    <a:pt x="98" y="214"/>
                    <a:pt x="98" y="214"/>
                    <a:pt x="98" y="214"/>
                  </a:cubicBezTo>
                  <a:cubicBezTo>
                    <a:pt x="105" y="214"/>
                    <a:pt x="105" y="214"/>
                    <a:pt x="105" y="214"/>
                  </a:cubicBezTo>
                  <a:cubicBezTo>
                    <a:pt x="106" y="246"/>
                    <a:pt x="106" y="246"/>
                    <a:pt x="106" y="246"/>
                  </a:cubicBezTo>
                  <a:cubicBezTo>
                    <a:pt x="106" y="246"/>
                    <a:pt x="106" y="246"/>
                    <a:pt x="106" y="246"/>
                  </a:cubicBezTo>
                  <a:cubicBezTo>
                    <a:pt x="106" y="248"/>
                    <a:pt x="107" y="249"/>
                    <a:pt x="109" y="249"/>
                  </a:cubicBezTo>
                  <a:cubicBezTo>
                    <a:pt x="111" y="249"/>
                    <a:pt x="112" y="248"/>
                    <a:pt x="112" y="246"/>
                  </a:cubicBezTo>
                  <a:cubicBezTo>
                    <a:pt x="112" y="246"/>
                    <a:pt x="112" y="246"/>
                    <a:pt x="112" y="246"/>
                  </a:cubicBezTo>
                  <a:cubicBezTo>
                    <a:pt x="112" y="246"/>
                    <a:pt x="112" y="246"/>
                    <a:pt x="112" y="246"/>
                  </a:cubicBezTo>
                  <a:cubicBezTo>
                    <a:pt x="111" y="213"/>
                    <a:pt x="111" y="213"/>
                    <a:pt x="111" y="213"/>
                  </a:cubicBezTo>
                  <a:cubicBezTo>
                    <a:pt x="111" y="213"/>
                    <a:pt x="111" y="212"/>
                    <a:pt x="112" y="212"/>
                  </a:cubicBezTo>
                  <a:cubicBezTo>
                    <a:pt x="115" y="202"/>
                    <a:pt x="115" y="202"/>
                    <a:pt x="115" y="202"/>
                  </a:cubicBezTo>
                  <a:cubicBezTo>
                    <a:pt x="119" y="205"/>
                    <a:pt x="119" y="205"/>
                    <a:pt x="119" y="205"/>
                  </a:cubicBezTo>
                  <a:cubicBezTo>
                    <a:pt x="117" y="246"/>
                    <a:pt x="117" y="246"/>
                    <a:pt x="117" y="246"/>
                  </a:cubicBezTo>
                  <a:cubicBezTo>
                    <a:pt x="117" y="246"/>
                    <a:pt x="117" y="246"/>
                    <a:pt x="117" y="246"/>
                  </a:cubicBezTo>
                  <a:cubicBezTo>
                    <a:pt x="117" y="248"/>
                    <a:pt x="119" y="249"/>
                    <a:pt x="120" y="249"/>
                  </a:cubicBezTo>
                  <a:cubicBezTo>
                    <a:pt x="122" y="249"/>
                    <a:pt x="123" y="248"/>
                    <a:pt x="123" y="246"/>
                  </a:cubicBezTo>
                  <a:cubicBezTo>
                    <a:pt x="123" y="246"/>
                    <a:pt x="123" y="246"/>
                    <a:pt x="123" y="246"/>
                  </a:cubicBezTo>
                  <a:cubicBezTo>
                    <a:pt x="126" y="174"/>
                    <a:pt x="126" y="174"/>
                    <a:pt x="126" y="174"/>
                  </a:cubicBezTo>
                  <a:cubicBezTo>
                    <a:pt x="137" y="186"/>
                    <a:pt x="137" y="186"/>
                    <a:pt x="137" y="186"/>
                  </a:cubicBezTo>
                  <a:cubicBezTo>
                    <a:pt x="145" y="215"/>
                    <a:pt x="145" y="215"/>
                    <a:pt x="145" y="215"/>
                  </a:cubicBezTo>
                  <a:cubicBezTo>
                    <a:pt x="137" y="223"/>
                    <a:pt x="137" y="223"/>
                    <a:pt x="137" y="223"/>
                  </a:cubicBezTo>
                  <a:cubicBezTo>
                    <a:pt x="136" y="224"/>
                    <a:pt x="136" y="225"/>
                    <a:pt x="137" y="226"/>
                  </a:cubicBezTo>
                  <a:cubicBezTo>
                    <a:pt x="141" y="234"/>
                    <a:pt x="141" y="234"/>
                    <a:pt x="141" y="234"/>
                  </a:cubicBezTo>
                  <a:cubicBezTo>
                    <a:pt x="137" y="245"/>
                    <a:pt x="137" y="245"/>
                    <a:pt x="137" y="245"/>
                  </a:cubicBezTo>
                  <a:cubicBezTo>
                    <a:pt x="137" y="245"/>
                    <a:pt x="137" y="246"/>
                    <a:pt x="137" y="246"/>
                  </a:cubicBezTo>
                  <a:cubicBezTo>
                    <a:pt x="137" y="247"/>
                    <a:pt x="138" y="248"/>
                    <a:pt x="139" y="249"/>
                  </a:cubicBezTo>
                  <a:cubicBezTo>
                    <a:pt x="141" y="249"/>
                    <a:pt x="143" y="249"/>
                    <a:pt x="143" y="247"/>
                  </a:cubicBezTo>
                  <a:cubicBezTo>
                    <a:pt x="143" y="247"/>
                    <a:pt x="143" y="247"/>
                    <a:pt x="143" y="247"/>
                  </a:cubicBezTo>
                  <a:cubicBezTo>
                    <a:pt x="144" y="246"/>
                    <a:pt x="144" y="246"/>
                    <a:pt x="144" y="246"/>
                  </a:cubicBezTo>
                  <a:cubicBezTo>
                    <a:pt x="148" y="235"/>
                    <a:pt x="148" y="235"/>
                    <a:pt x="148" y="235"/>
                  </a:cubicBezTo>
                  <a:cubicBezTo>
                    <a:pt x="148" y="234"/>
                    <a:pt x="148" y="234"/>
                    <a:pt x="147" y="233"/>
                  </a:cubicBezTo>
                  <a:cubicBezTo>
                    <a:pt x="143" y="225"/>
                    <a:pt x="143" y="225"/>
                    <a:pt x="143" y="225"/>
                  </a:cubicBezTo>
                  <a:cubicBezTo>
                    <a:pt x="150" y="217"/>
                    <a:pt x="150" y="217"/>
                    <a:pt x="150" y="217"/>
                  </a:cubicBezTo>
                  <a:cubicBezTo>
                    <a:pt x="151" y="217"/>
                    <a:pt x="151" y="216"/>
                    <a:pt x="151" y="215"/>
                  </a:cubicBezTo>
                  <a:cubicBezTo>
                    <a:pt x="144" y="187"/>
                    <a:pt x="144" y="187"/>
                    <a:pt x="144" y="187"/>
                  </a:cubicBezTo>
                  <a:cubicBezTo>
                    <a:pt x="149" y="189"/>
                    <a:pt x="149" y="189"/>
                    <a:pt x="149" y="189"/>
                  </a:cubicBezTo>
                  <a:cubicBezTo>
                    <a:pt x="149" y="189"/>
                    <a:pt x="149" y="189"/>
                    <a:pt x="149" y="189"/>
                  </a:cubicBezTo>
                  <a:cubicBezTo>
                    <a:pt x="152" y="190"/>
                    <a:pt x="155" y="190"/>
                    <a:pt x="158" y="191"/>
                  </a:cubicBezTo>
                  <a:cubicBezTo>
                    <a:pt x="168" y="194"/>
                    <a:pt x="178" y="202"/>
                    <a:pt x="185" y="211"/>
                  </a:cubicBezTo>
                  <a:cubicBezTo>
                    <a:pt x="193" y="221"/>
                    <a:pt x="197" y="234"/>
                    <a:pt x="197" y="246"/>
                  </a:cubicBezTo>
                  <a:cubicBezTo>
                    <a:pt x="197" y="248"/>
                    <a:pt x="198" y="249"/>
                    <a:pt x="200" y="249"/>
                  </a:cubicBezTo>
                  <a:cubicBezTo>
                    <a:pt x="202" y="249"/>
                    <a:pt x="203" y="248"/>
                    <a:pt x="203" y="246"/>
                  </a:cubicBezTo>
                  <a:cubicBezTo>
                    <a:pt x="203" y="246"/>
                    <a:pt x="203" y="246"/>
                    <a:pt x="203" y="246"/>
                  </a:cubicBezTo>
                  <a:cubicBezTo>
                    <a:pt x="203" y="232"/>
                    <a:pt x="198" y="219"/>
                    <a:pt x="190" y="208"/>
                  </a:cubicBezTo>
                  <a:cubicBezTo>
                    <a:pt x="182" y="197"/>
                    <a:pt x="172" y="189"/>
                    <a:pt x="159" y="185"/>
                  </a:cubicBezTo>
                  <a:cubicBezTo>
                    <a:pt x="159" y="185"/>
                    <a:pt x="159" y="185"/>
                    <a:pt x="159" y="185"/>
                  </a:cubicBezTo>
                  <a:cubicBezTo>
                    <a:pt x="156" y="185"/>
                    <a:pt x="153" y="184"/>
                    <a:pt x="150" y="183"/>
                  </a:cubicBezTo>
                  <a:cubicBezTo>
                    <a:pt x="140" y="180"/>
                    <a:pt x="140" y="180"/>
                    <a:pt x="140" y="180"/>
                  </a:cubicBezTo>
                  <a:cubicBezTo>
                    <a:pt x="126" y="165"/>
                    <a:pt x="126" y="165"/>
                    <a:pt x="126" y="165"/>
                  </a:cubicBezTo>
                  <a:cubicBezTo>
                    <a:pt x="126" y="165"/>
                    <a:pt x="125" y="165"/>
                    <a:pt x="125" y="165"/>
                  </a:cubicBezTo>
                  <a:cubicBezTo>
                    <a:pt x="123" y="159"/>
                    <a:pt x="123" y="159"/>
                    <a:pt x="123" y="159"/>
                  </a:cubicBezTo>
                  <a:cubicBezTo>
                    <a:pt x="123" y="158"/>
                    <a:pt x="122" y="158"/>
                    <a:pt x="122" y="157"/>
                  </a:cubicBezTo>
                  <a:cubicBezTo>
                    <a:pt x="122" y="157"/>
                    <a:pt x="122" y="157"/>
                    <a:pt x="122" y="157"/>
                  </a:cubicBezTo>
                  <a:cubicBezTo>
                    <a:pt x="122" y="142"/>
                    <a:pt x="122" y="142"/>
                    <a:pt x="122" y="142"/>
                  </a:cubicBezTo>
                  <a:cubicBezTo>
                    <a:pt x="137" y="135"/>
                    <a:pt x="148" y="121"/>
                    <a:pt x="150" y="104"/>
                  </a:cubicBezTo>
                  <a:cubicBezTo>
                    <a:pt x="155" y="103"/>
                    <a:pt x="159" y="101"/>
                    <a:pt x="162" y="99"/>
                  </a:cubicBezTo>
                  <a:cubicBezTo>
                    <a:pt x="165" y="95"/>
                    <a:pt x="167" y="91"/>
                    <a:pt x="167" y="86"/>
                  </a:cubicBezTo>
                  <a:cubicBezTo>
                    <a:pt x="167" y="82"/>
                    <a:pt x="166" y="78"/>
                    <a:pt x="164" y="75"/>
                  </a:cubicBezTo>
                  <a:cubicBezTo>
                    <a:pt x="163" y="74"/>
                    <a:pt x="161" y="73"/>
                    <a:pt x="160" y="72"/>
                  </a:cubicBezTo>
                  <a:cubicBezTo>
                    <a:pt x="160" y="72"/>
                    <a:pt x="159" y="72"/>
                    <a:pt x="159" y="71"/>
                  </a:cubicBezTo>
                  <a:cubicBezTo>
                    <a:pt x="159" y="66"/>
                    <a:pt x="158" y="61"/>
                    <a:pt x="158" y="54"/>
                  </a:cubicBezTo>
                  <a:cubicBezTo>
                    <a:pt x="158" y="53"/>
                    <a:pt x="158" y="53"/>
                    <a:pt x="158" y="53"/>
                  </a:cubicBezTo>
                  <a:cubicBezTo>
                    <a:pt x="158" y="53"/>
                    <a:pt x="158" y="53"/>
                    <a:pt x="158" y="53"/>
                  </a:cubicBezTo>
                  <a:cubicBezTo>
                    <a:pt x="157" y="42"/>
                    <a:pt x="154" y="33"/>
                    <a:pt x="151" y="26"/>
                  </a:cubicBezTo>
                  <a:cubicBezTo>
                    <a:pt x="145" y="16"/>
                    <a:pt x="136" y="10"/>
                    <a:pt x="128" y="6"/>
                  </a:cubicBezTo>
                  <a:cubicBezTo>
                    <a:pt x="119" y="3"/>
                    <a:pt x="110" y="2"/>
                    <a:pt x="102" y="1"/>
                  </a:cubicBezTo>
                  <a:cubicBezTo>
                    <a:pt x="97" y="0"/>
                    <a:pt x="93" y="0"/>
                    <a:pt x="89" y="0"/>
                  </a:cubicBezTo>
                  <a:cubicBezTo>
                    <a:pt x="75" y="0"/>
                    <a:pt x="65" y="2"/>
                    <a:pt x="65" y="2"/>
                  </a:cubicBezTo>
                  <a:cubicBezTo>
                    <a:pt x="64" y="2"/>
                    <a:pt x="63" y="3"/>
                    <a:pt x="62" y="5"/>
                  </a:cubicBezTo>
                  <a:cubicBezTo>
                    <a:pt x="62" y="10"/>
                    <a:pt x="62" y="10"/>
                    <a:pt x="62" y="10"/>
                  </a:cubicBezTo>
                  <a:cubicBezTo>
                    <a:pt x="55" y="11"/>
                    <a:pt x="55" y="11"/>
                    <a:pt x="55" y="11"/>
                  </a:cubicBezTo>
                  <a:cubicBezTo>
                    <a:pt x="54" y="11"/>
                    <a:pt x="53" y="13"/>
                    <a:pt x="53" y="14"/>
                  </a:cubicBezTo>
                  <a:cubicBezTo>
                    <a:pt x="53" y="21"/>
                    <a:pt x="53" y="21"/>
                    <a:pt x="53" y="21"/>
                  </a:cubicBezTo>
                  <a:cubicBezTo>
                    <a:pt x="47" y="23"/>
                    <a:pt x="47" y="23"/>
                    <a:pt x="47" y="23"/>
                  </a:cubicBezTo>
                  <a:cubicBezTo>
                    <a:pt x="46" y="24"/>
                    <a:pt x="45" y="25"/>
                    <a:pt x="45" y="26"/>
                  </a:cubicBezTo>
                  <a:cubicBezTo>
                    <a:pt x="45" y="54"/>
                    <a:pt x="45" y="54"/>
                    <a:pt x="45" y="54"/>
                  </a:cubicBezTo>
                  <a:cubicBezTo>
                    <a:pt x="45" y="59"/>
                    <a:pt x="45" y="59"/>
                    <a:pt x="45" y="59"/>
                  </a:cubicBezTo>
                  <a:cubicBezTo>
                    <a:pt x="45" y="70"/>
                    <a:pt x="45" y="70"/>
                    <a:pt x="45" y="70"/>
                  </a:cubicBezTo>
                  <a:cubicBezTo>
                    <a:pt x="45" y="71"/>
                    <a:pt x="45" y="71"/>
                    <a:pt x="45" y="71"/>
                  </a:cubicBezTo>
                  <a:cubicBezTo>
                    <a:pt x="44" y="71"/>
                    <a:pt x="44" y="72"/>
                    <a:pt x="43" y="72"/>
                  </a:cubicBezTo>
                  <a:cubicBezTo>
                    <a:pt x="41" y="73"/>
                    <a:pt x="39" y="75"/>
                    <a:pt x="38" y="78"/>
                  </a:cubicBezTo>
                  <a:cubicBezTo>
                    <a:pt x="37" y="80"/>
                    <a:pt x="36" y="83"/>
                    <a:pt x="36" y="86"/>
                  </a:cubicBezTo>
                  <a:cubicBezTo>
                    <a:pt x="36" y="91"/>
                    <a:pt x="38" y="95"/>
                    <a:pt x="41" y="99"/>
                  </a:cubicBezTo>
                  <a:cubicBezTo>
                    <a:pt x="44" y="101"/>
                    <a:pt x="48" y="103"/>
                    <a:pt x="52" y="104"/>
                  </a:cubicBezTo>
                  <a:cubicBezTo>
                    <a:pt x="55" y="121"/>
                    <a:pt x="66" y="135"/>
                    <a:pt x="81" y="142"/>
                  </a:cubicBezTo>
                  <a:cubicBezTo>
                    <a:pt x="81" y="157"/>
                    <a:pt x="81" y="157"/>
                    <a:pt x="81" y="157"/>
                  </a:cubicBezTo>
                  <a:cubicBezTo>
                    <a:pt x="81" y="157"/>
                    <a:pt x="81" y="157"/>
                    <a:pt x="81" y="157"/>
                  </a:cubicBezTo>
                  <a:cubicBezTo>
                    <a:pt x="81" y="158"/>
                    <a:pt x="80" y="158"/>
                    <a:pt x="80" y="159"/>
                  </a:cubicBezTo>
                  <a:cubicBezTo>
                    <a:pt x="77" y="165"/>
                    <a:pt x="77" y="165"/>
                    <a:pt x="77" y="165"/>
                  </a:cubicBezTo>
                  <a:cubicBezTo>
                    <a:pt x="77" y="165"/>
                    <a:pt x="77" y="165"/>
                    <a:pt x="77" y="165"/>
                  </a:cubicBezTo>
                  <a:cubicBezTo>
                    <a:pt x="63" y="180"/>
                    <a:pt x="63" y="180"/>
                    <a:pt x="63" y="180"/>
                  </a:cubicBezTo>
                  <a:cubicBezTo>
                    <a:pt x="57" y="182"/>
                    <a:pt x="57" y="182"/>
                    <a:pt x="57" y="182"/>
                  </a:cubicBezTo>
                  <a:cubicBezTo>
                    <a:pt x="52" y="183"/>
                    <a:pt x="48" y="184"/>
                    <a:pt x="44" y="185"/>
                  </a:cubicBezTo>
                  <a:cubicBezTo>
                    <a:pt x="31" y="189"/>
                    <a:pt x="21" y="197"/>
                    <a:pt x="13" y="208"/>
                  </a:cubicBezTo>
                  <a:cubicBezTo>
                    <a:pt x="5" y="219"/>
                    <a:pt x="0" y="232"/>
                    <a:pt x="0" y="246"/>
                  </a:cubicBezTo>
                  <a:cubicBezTo>
                    <a:pt x="0" y="248"/>
                    <a:pt x="1" y="249"/>
                    <a:pt x="3" y="249"/>
                  </a:cubicBezTo>
                  <a:close/>
                  <a:moveTo>
                    <a:pt x="57" y="26"/>
                  </a:moveTo>
                  <a:cubicBezTo>
                    <a:pt x="58" y="25"/>
                    <a:pt x="59" y="24"/>
                    <a:pt x="59" y="23"/>
                  </a:cubicBezTo>
                  <a:cubicBezTo>
                    <a:pt x="59" y="17"/>
                    <a:pt x="59" y="17"/>
                    <a:pt x="59" y="17"/>
                  </a:cubicBezTo>
                  <a:cubicBezTo>
                    <a:pt x="65" y="16"/>
                    <a:pt x="65" y="16"/>
                    <a:pt x="65" y="16"/>
                  </a:cubicBezTo>
                  <a:cubicBezTo>
                    <a:pt x="66" y="15"/>
                    <a:pt x="67" y="14"/>
                    <a:pt x="67" y="13"/>
                  </a:cubicBezTo>
                  <a:cubicBezTo>
                    <a:pt x="68" y="8"/>
                    <a:pt x="68" y="8"/>
                    <a:pt x="68" y="8"/>
                  </a:cubicBezTo>
                  <a:cubicBezTo>
                    <a:pt x="72" y="7"/>
                    <a:pt x="79" y="6"/>
                    <a:pt x="89" y="6"/>
                  </a:cubicBezTo>
                  <a:cubicBezTo>
                    <a:pt x="93" y="6"/>
                    <a:pt x="97" y="6"/>
                    <a:pt x="101" y="7"/>
                  </a:cubicBezTo>
                  <a:cubicBezTo>
                    <a:pt x="111" y="8"/>
                    <a:pt x="123" y="10"/>
                    <a:pt x="133" y="16"/>
                  </a:cubicBezTo>
                  <a:cubicBezTo>
                    <a:pt x="138" y="19"/>
                    <a:pt x="142" y="23"/>
                    <a:pt x="145" y="29"/>
                  </a:cubicBezTo>
                  <a:cubicBezTo>
                    <a:pt x="149" y="35"/>
                    <a:pt x="151" y="43"/>
                    <a:pt x="152" y="53"/>
                  </a:cubicBezTo>
                  <a:cubicBezTo>
                    <a:pt x="152" y="60"/>
                    <a:pt x="153" y="66"/>
                    <a:pt x="153" y="71"/>
                  </a:cubicBezTo>
                  <a:cubicBezTo>
                    <a:pt x="152" y="71"/>
                    <a:pt x="152" y="71"/>
                    <a:pt x="151" y="71"/>
                  </a:cubicBezTo>
                  <a:cubicBezTo>
                    <a:pt x="151" y="70"/>
                    <a:pt x="151" y="70"/>
                    <a:pt x="151" y="70"/>
                  </a:cubicBezTo>
                  <a:cubicBezTo>
                    <a:pt x="151" y="69"/>
                    <a:pt x="151" y="68"/>
                    <a:pt x="151" y="68"/>
                  </a:cubicBezTo>
                  <a:cubicBezTo>
                    <a:pt x="151" y="68"/>
                    <a:pt x="151" y="68"/>
                    <a:pt x="151" y="68"/>
                  </a:cubicBezTo>
                  <a:cubicBezTo>
                    <a:pt x="151" y="67"/>
                    <a:pt x="151" y="66"/>
                    <a:pt x="150" y="65"/>
                  </a:cubicBezTo>
                  <a:cubicBezTo>
                    <a:pt x="136" y="51"/>
                    <a:pt x="136" y="51"/>
                    <a:pt x="136" y="51"/>
                  </a:cubicBezTo>
                  <a:cubicBezTo>
                    <a:pt x="130" y="34"/>
                    <a:pt x="130" y="34"/>
                    <a:pt x="130" y="34"/>
                  </a:cubicBezTo>
                  <a:cubicBezTo>
                    <a:pt x="129" y="32"/>
                    <a:pt x="128" y="32"/>
                    <a:pt x="127" y="32"/>
                  </a:cubicBezTo>
                  <a:cubicBezTo>
                    <a:pt x="101" y="32"/>
                    <a:pt x="101" y="32"/>
                    <a:pt x="101" y="32"/>
                  </a:cubicBezTo>
                  <a:cubicBezTo>
                    <a:pt x="76" y="32"/>
                    <a:pt x="76" y="32"/>
                    <a:pt x="76" y="32"/>
                  </a:cubicBezTo>
                  <a:cubicBezTo>
                    <a:pt x="75" y="32"/>
                    <a:pt x="74" y="32"/>
                    <a:pt x="73" y="34"/>
                  </a:cubicBezTo>
                  <a:cubicBezTo>
                    <a:pt x="67" y="51"/>
                    <a:pt x="67" y="51"/>
                    <a:pt x="67" y="51"/>
                  </a:cubicBezTo>
                  <a:cubicBezTo>
                    <a:pt x="53" y="65"/>
                    <a:pt x="53" y="65"/>
                    <a:pt x="53" y="65"/>
                  </a:cubicBezTo>
                  <a:cubicBezTo>
                    <a:pt x="52" y="66"/>
                    <a:pt x="52" y="66"/>
                    <a:pt x="52" y="67"/>
                  </a:cubicBezTo>
                  <a:cubicBezTo>
                    <a:pt x="52" y="68"/>
                    <a:pt x="52" y="69"/>
                    <a:pt x="52" y="70"/>
                  </a:cubicBezTo>
                  <a:cubicBezTo>
                    <a:pt x="52" y="71"/>
                    <a:pt x="52" y="71"/>
                    <a:pt x="52" y="71"/>
                  </a:cubicBezTo>
                  <a:cubicBezTo>
                    <a:pt x="52" y="71"/>
                    <a:pt x="51" y="71"/>
                    <a:pt x="51" y="71"/>
                  </a:cubicBezTo>
                  <a:cubicBezTo>
                    <a:pt x="51" y="70"/>
                    <a:pt x="51" y="70"/>
                    <a:pt x="51" y="70"/>
                  </a:cubicBezTo>
                  <a:cubicBezTo>
                    <a:pt x="51" y="59"/>
                    <a:pt x="51" y="59"/>
                    <a:pt x="51" y="59"/>
                  </a:cubicBezTo>
                  <a:cubicBezTo>
                    <a:pt x="51" y="54"/>
                    <a:pt x="51" y="54"/>
                    <a:pt x="51" y="54"/>
                  </a:cubicBezTo>
                  <a:cubicBezTo>
                    <a:pt x="51" y="28"/>
                    <a:pt x="51" y="28"/>
                    <a:pt x="51" y="28"/>
                  </a:cubicBezTo>
                  <a:lnTo>
                    <a:pt x="57" y="26"/>
                  </a:lnTo>
                  <a:close/>
                  <a:moveTo>
                    <a:pt x="152" y="98"/>
                  </a:moveTo>
                  <a:cubicBezTo>
                    <a:pt x="152" y="78"/>
                    <a:pt x="152" y="78"/>
                    <a:pt x="152" y="78"/>
                  </a:cubicBezTo>
                  <a:cubicBezTo>
                    <a:pt x="153" y="77"/>
                    <a:pt x="154" y="76"/>
                    <a:pt x="155" y="76"/>
                  </a:cubicBezTo>
                  <a:cubicBezTo>
                    <a:pt x="155" y="76"/>
                    <a:pt x="156" y="77"/>
                    <a:pt x="157" y="77"/>
                  </a:cubicBezTo>
                  <a:cubicBezTo>
                    <a:pt x="158" y="78"/>
                    <a:pt x="159" y="79"/>
                    <a:pt x="160" y="81"/>
                  </a:cubicBezTo>
                  <a:cubicBezTo>
                    <a:pt x="161" y="82"/>
                    <a:pt x="161" y="84"/>
                    <a:pt x="161" y="86"/>
                  </a:cubicBezTo>
                  <a:cubicBezTo>
                    <a:pt x="161" y="89"/>
                    <a:pt x="160" y="92"/>
                    <a:pt x="158" y="94"/>
                  </a:cubicBezTo>
                  <a:cubicBezTo>
                    <a:pt x="156" y="96"/>
                    <a:pt x="154" y="97"/>
                    <a:pt x="152" y="98"/>
                  </a:cubicBezTo>
                  <a:close/>
                  <a:moveTo>
                    <a:pt x="46" y="77"/>
                  </a:moveTo>
                  <a:cubicBezTo>
                    <a:pt x="47" y="77"/>
                    <a:pt x="48" y="76"/>
                    <a:pt x="49" y="76"/>
                  </a:cubicBezTo>
                  <a:cubicBezTo>
                    <a:pt x="49" y="76"/>
                    <a:pt x="50" y="77"/>
                    <a:pt x="52" y="78"/>
                  </a:cubicBezTo>
                  <a:cubicBezTo>
                    <a:pt x="52" y="98"/>
                    <a:pt x="52" y="98"/>
                    <a:pt x="52" y="98"/>
                  </a:cubicBezTo>
                  <a:cubicBezTo>
                    <a:pt x="49" y="97"/>
                    <a:pt x="47" y="96"/>
                    <a:pt x="45" y="94"/>
                  </a:cubicBezTo>
                  <a:cubicBezTo>
                    <a:pt x="43" y="92"/>
                    <a:pt x="42" y="89"/>
                    <a:pt x="42" y="86"/>
                  </a:cubicBezTo>
                  <a:cubicBezTo>
                    <a:pt x="42" y="83"/>
                    <a:pt x="43" y="81"/>
                    <a:pt x="44" y="79"/>
                  </a:cubicBezTo>
                  <a:cubicBezTo>
                    <a:pt x="45" y="78"/>
                    <a:pt x="46" y="78"/>
                    <a:pt x="46" y="77"/>
                  </a:cubicBezTo>
                  <a:close/>
                  <a:moveTo>
                    <a:pt x="58" y="97"/>
                  </a:moveTo>
                  <a:cubicBezTo>
                    <a:pt x="58" y="70"/>
                    <a:pt x="58" y="70"/>
                    <a:pt x="58" y="70"/>
                  </a:cubicBezTo>
                  <a:cubicBezTo>
                    <a:pt x="58" y="69"/>
                    <a:pt x="58" y="69"/>
                    <a:pt x="58" y="68"/>
                  </a:cubicBezTo>
                  <a:cubicBezTo>
                    <a:pt x="72" y="54"/>
                    <a:pt x="72" y="54"/>
                    <a:pt x="72" y="54"/>
                  </a:cubicBezTo>
                  <a:cubicBezTo>
                    <a:pt x="73" y="54"/>
                    <a:pt x="73" y="54"/>
                    <a:pt x="73" y="53"/>
                  </a:cubicBezTo>
                  <a:cubicBezTo>
                    <a:pt x="78" y="38"/>
                    <a:pt x="78" y="38"/>
                    <a:pt x="78" y="38"/>
                  </a:cubicBezTo>
                  <a:cubicBezTo>
                    <a:pt x="101" y="38"/>
                    <a:pt x="101" y="38"/>
                    <a:pt x="101" y="38"/>
                  </a:cubicBezTo>
                  <a:cubicBezTo>
                    <a:pt x="125" y="38"/>
                    <a:pt x="125" y="38"/>
                    <a:pt x="125" y="38"/>
                  </a:cubicBezTo>
                  <a:cubicBezTo>
                    <a:pt x="130" y="53"/>
                    <a:pt x="130" y="53"/>
                    <a:pt x="130" y="53"/>
                  </a:cubicBezTo>
                  <a:cubicBezTo>
                    <a:pt x="130" y="54"/>
                    <a:pt x="130" y="54"/>
                    <a:pt x="131" y="54"/>
                  </a:cubicBezTo>
                  <a:cubicBezTo>
                    <a:pt x="145" y="68"/>
                    <a:pt x="145" y="68"/>
                    <a:pt x="145" y="68"/>
                  </a:cubicBezTo>
                  <a:cubicBezTo>
                    <a:pt x="145" y="69"/>
                    <a:pt x="145" y="69"/>
                    <a:pt x="145" y="70"/>
                  </a:cubicBezTo>
                  <a:cubicBezTo>
                    <a:pt x="145" y="97"/>
                    <a:pt x="145" y="97"/>
                    <a:pt x="145" y="97"/>
                  </a:cubicBezTo>
                  <a:cubicBezTo>
                    <a:pt x="145" y="115"/>
                    <a:pt x="134" y="131"/>
                    <a:pt x="118" y="137"/>
                  </a:cubicBezTo>
                  <a:cubicBezTo>
                    <a:pt x="116" y="138"/>
                    <a:pt x="116" y="139"/>
                    <a:pt x="116" y="140"/>
                  </a:cubicBezTo>
                  <a:cubicBezTo>
                    <a:pt x="116" y="157"/>
                    <a:pt x="116" y="157"/>
                    <a:pt x="116" y="157"/>
                  </a:cubicBezTo>
                  <a:cubicBezTo>
                    <a:pt x="116" y="158"/>
                    <a:pt x="116" y="160"/>
                    <a:pt x="116" y="161"/>
                  </a:cubicBezTo>
                  <a:cubicBezTo>
                    <a:pt x="101" y="183"/>
                    <a:pt x="101" y="183"/>
                    <a:pt x="101" y="183"/>
                  </a:cubicBezTo>
                  <a:cubicBezTo>
                    <a:pt x="87" y="161"/>
                    <a:pt x="87" y="161"/>
                    <a:pt x="87" y="161"/>
                  </a:cubicBezTo>
                  <a:cubicBezTo>
                    <a:pt x="87" y="160"/>
                    <a:pt x="87" y="158"/>
                    <a:pt x="87" y="157"/>
                  </a:cubicBezTo>
                  <a:cubicBezTo>
                    <a:pt x="87" y="140"/>
                    <a:pt x="87" y="140"/>
                    <a:pt x="87" y="140"/>
                  </a:cubicBezTo>
                  <a:cubicBezTo>
                    <a:pt x="87" y="139"/>
                    <a:pt x="87" y="138"/>
                    <a:pt x="85" y="137"/>
                  </a:cubicBezTo>
                  <a:cubicBezTo>
                    <a:pt x="69" y="131"/>
                    <a:pt x="58" y="115"/>
                    <a:pt x="58" y="97"/>
                  </a:cubicBezTo>
                  <a:close/>
                  <a:moveTo>
                    <a:pt x="106" y="188"/>
                  </a:moveTo>
                  <a:cubicBezTo>
                    <a:pt x="119" y="166"/>
                    <a:pt x="119" y="166"/>
                    <a:pt x="119" y="166"/>
                  </a:cubicBezTo>
                  <a:cubicBezTo>
                    <a:pt x="120" y="168"/>
                    <a:pt x="120" y="168"/>
                    <a:pt x="120" y="168"/>
                  </a:cubicBezTo>
                  <a:cubicBezTo>
                    <a:pt x="120" y="170"/>
                    <a:pt x="120" y="170"/>
                    <a:pt x="120" y="170"/>
                  </a:cubicBezTo>
                  <a:cubicBezTo>
                    <a:pt x="119" y="198"/>
                    <a:pt x="119" y="198"/>
                    <a:pt x="119" y="198"/>
                  </a:cubicBezTo>
                  <a:lnTo>
                    <a:pt x="106" y="188"/>
                  </a:lnTo>
                  <a:close/>
                  <a:moveTo>
                    <a:pt x="107" y="208"/>
                  </a:moveTo>
                  <a:cubicBezTo>
                    <a:pt x="96" y="208"/>
                    <a:pt x="96" y="208"/>
                    <a:pt x="96" y="208"/>
                  </a:cubicBezTo>
                  <a:cubicBezTo>
                    <a:pt x="93" y="198"/>
                    <a:pt x="93" y="198"/>
                    <a:pt x="93" y="198"/>
                  </a:cubicBezTo>
                  <a:cubicBezTo>
                    <a:pt x="101" y="192"/>
                    <a:pt x="101" y="192"/>
                    <a:pt x="101" y="192"/>
                  </a:cubicBezTo>
                  <a:cubicBezTo>
                    <a:pt x="110" y="198"/>
                    <a:pt x="110" y="198"/>
                    <a:pt x="110" y="198"/>
                  </a:cubicBezTo>
                  <a:lnTo>
                    <a:pt x="107" y="208"/>
                  </a:lnTo>
                  <a:close/>
                  <a:moveTo>
                    <a:pt x="83" y="169"/>
                  </a:moveTo>
                  <a:cubicBezTo>
                    <a:pt x="83" y="168"/>
                    <a:pt x="83" y="168"/>
                    <a:pt x="83" y="168"/>
                  </a:cubicBezTo>
                  <a:cubicBezTo>
                    <a:pt x="83" y="166"/>
                    <a:pt x="83" y="166"/>
                    <a:pt x="83" y="166"/>
                  </a:cubicBezTo>
                  <a:cubicBezTo>
                    <a:pt x="97" y="188"/>
                    <a:pt x="97" y="188"/>
                    <a:pt x="97" y="188"/>
                  </a:cubicBezTo>
                  <a:cubicBezTo>
                    <a:pt x="84" y="198"/>
                    <a:pt x="84" y="198"/>
                    <a:pt x="84" y="198"/>
                  </a:cubicBezTo>
                  <a:lnTo>
                    <a:pt x="83"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2" name="Oval 57"/>
            <p:cNvSpPr>
              <a:spLocks noChangeArrowheads="1"/>
            </p:cNvSpPr>
            <p:nvPr/>
          </p:nvSpPr>
          <p:spPr bwMode="auto">
            <a:xfrm>
              <a:off x="9018588" y="677863"/>
              <a:ext cx="36513"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3" name="Oval 58"/>
            <p:cNvSpPr>
              <a:spLocks noChangeArrowheads="1"/>
            </p:cNvSpPr>
            <p:nvPr/>
          </p:nvSpPr>
          <p:spPr bwMode="auto">
            <a:xfrm>
              <a:off x="9126538" y="6778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4" name="Freeform 59"/>
            <p:cNvSpPr>
              <a:spLocks/>
            </p:cNvSpPr>
            <p:nvPr/>
          </p:nvSpPr>
          <p:spPr bwMode="auto">
            <a:xfrm>
              <a:off x="8955088" y="666750"/>
              <a:ext cx="36513"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5"/>
                    <a:pt x="10" y="3"/>
                  </a:cubicBezTo>
                  <a:cubicBezTo>
                    <a:pt x="10" y="1"/>
                    <a:pt x="9" y="0"/>
                    <a:pt x="7" y="0"/>
                  </a:cubicBezTo>
                  <a:cubicBezTo>
                    <a:pt x="3" y="0"/>
                    <a:pt x="3" y="0"/>
                    <a:pt x="3" y="0"/>
                  </a:cubicBezTo>
                  <a:cubicBezTo>
                    <a:pt x="2" y="0"/>
                    <a:pt x="0" y="1"/>
                    <a:pt x="0" y="3"/>
                  </a:cubicBezTo>
                  <a:cubicBezTo>
                    <a:pt x="0" y="5"/>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5" name="Freeform 60"/>
            <p:cNvSpPr>
              <a:spLocks/>
            </p:cNvSpPr>
            <p:nvPr/>
          </p:nvSpPr>
          <p:spPr bwMode="auto">
            <a:xfrm>
              <a:off x="8955088" y="703263"/>
              <a:ext cx="36513" cy="23812"/>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4"/>
                    <a:pt x="10" y="3"/>
                  </a:cubicBezTo>
                  <a:cubicBezTo>
                    <a:pt x="10" y="1"/>
                    <a:pt x="9" y="0"/>
                    <a:pt x="7" y="0"/>
                  </a:cubicBezTo>
                  <a:cubicBezTo>
                    <a:pt x="3" y="0"/>
                    <a:pt x="3" y="0"/>
                    <a:pt x="3" y="0"/>
                  </a:cubicBezTo>
                  <a:cubicBezTo>
                    <a:pt x="2" y="0"/>
                    <a:pt x="0" y="1"/>
                    <a:pt x="0" y="3"/>
                  </a:cubicBezTo>
                  <a:cubicBezTo>
                    <a:pt x="0" y="4"/>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6" name="Freeform 61"/>
            <p:cNvSpPr>
              <a:spLocks/>
            </p:cNvSpPr>
            <p:nvPr/>
          </p:nvSpPr>
          <p:spPr bwMode="auto">
            <a:xfrm>
              <a:off x="9191626" y="666750"/>
              <a:ext cx="36513"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8" y="6"/>
                    <a:pt x="10" y="5"/>
                    <a:pt x="10" y="3"/>
                  </a:cubicBezTo>
                  <a:cubicBezTo>
                    <a:pt x="10" y="1"/>
                    <a:pt x="8" y="0"/>
                    <a:pt x="7" y="0"/>
                  </a:cubicBezTo>
                  <a:cubicBezTo>
                    <a:pt x="3" y="0"/>
                    <a:pt x="3" y="0"/>
                    <a:pt x="3" y="0"/>
                  </a:cubicBezTo>
                  <a:cubicBezTo>
                    <a:pt x="1" y="0"/>
                    <a:pt x="0" y="1"/>
                    <a:pt x="0" y="3"/>
                  </a:cubicBezTo>
                  <a:cubicBezTo>
                    <a:pt x="0" y="5"/>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7" name="Freeform 62"/>
            <p:cNvSpPr>
              <a:spLocks/>
            </p:cNvSpPr>
            <p:nvPr/>
          </p:nvSpPr>
          <p:spPr bwMode="auto">
            <a:xfrm>
              <a:off x="9191626" y="703263"/>
              <a:ext cx="36513" cy="23812"/>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8" y="6"/>
                    <a:pt x="10" y="4"/>
                    <a:pt x="10" y="3"/>
                  </a:cubicBezTo>
                  <a:cubicBezTo>
                    <a:pt x="10" y="1"/>
                    <a:pt x="8" y="0"/>
                    <a:pt x="7"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8" name="Freeform 63"/>
            <p:cNvSpPr>
              <a:spLocks/>
            </p:cNvSpPr>
            <p:nvPr/>
          </p:nvSpPr>
          <p:spPr bwMode="auto">
            <a:xfrm>
              <a:off x="8988426" y="782638"/>
              <a:ext cx="206375" cy="71437"/>
            </a:xfrm>
            <a:custGeom>
              <a:avLst/>
              <a:gdLst>
                <a:gd name="T0" fmla="*/ 6 w 55"/>
                <a:gd name="T1" fmla="*/ 15 h 19"/>
                <a:gd name="T2" fmla="*/ 9 w 55"/>
                <a:gd name="T3" fmla="*/ 12 h 19"/>
                <a:gd name="T4" fmla="*/ 27 w 55"/>
                <a:gd name="T5" fmla="*/ 19 h 19"/>
                <a:gd name="T6" fmla="*/ 46 w 55"/>
                <a:gd name="T7" fmla="*/ 12 h 19"/>
                <a:gd name="T8" fmla="*/ 49 w 55"/>
                <a:gd name="T9" fmla="*/ 15 h 19"/>
                <a:gd name="T10" fmla="*/ 54 w 55"/>
                <a:gd name="T11" fmla="*/ 15 h 19"/>
                <a:gd name="T12" fmla="*/ 54 w 55"/>
                <a:gd name="T13" fmla="*/ 11 h 19"/>
                <a:gd name="T14" fmla="*/ 48 w 55"/>
                <a:gd name="T15" fmla="*/ 6 h 19"/>
                <a:gd name="T16" fmla="*/ 48 w 55"/>
                <a:gd name="T17" fmla="*/ 6 h 19"/>
                <a:gd name="T18" fmla="*/ 48 w 55"/>
                <a:gd name="T19" fmla="*/ 6 h 19"/>
                <a:gd name="T20" fmla="*/ 43 w 55"/>
                <a:gd name="T21" fmla="*/ 1 h 19"/>
                <a:gd name="T22" fmla="*/ 39 w 55"/>
                <a:gd name="T23" fmla="*/ 1 h 19"/>
                <a:gd name="T24" fmla="*/ 39 w 55"/>
                <a:gd name="T25" fmla="*/ 5 h 19"/>
                <a:gd name="T26" fmla="*/ 42 w 55"/>
                <a:gd name="T27" fmla="*/ 8 h 19"/>
                <a:gd name="T28" fmla="*/ 27 w 55"/>
                <a:gd name="T29" fmla="*/ 13 h 19"/>
                <a:gd name="T30" fmla="*/ 13 w 55"/>
                <a:gd name="T31" fmla="*/ 8 h 19"/>
                <a:gd name="T32" fmla="*/ 16 w 55"/>
                <a:gd name="T33" fmla="*/ 5 h 19"/>
                <a:gd name="T34" fmla="*/ 16 w 55"/>
                <a:gd name="T35" fmla="*/ 1 h 19"/>
                <a:gd name="T36" fmla="*/ 12 w 55"/>
                <a:gd name="T37" fmla="*/ 1 h 19"/>
                <a:gd name="T38" fmla="*/ 7 w 55"/>
                <a:gd name="T39" fmla="*/ 6 h 19"/>
                <a:gd name="T40" fmla="*/ 7 w 55"/>
                <a:gd name="T41" fmla="*/ 6 h 19"/>
                <a:gd name="T42" fmla="*/ 7 w 55"/>
                <a:gd name="T43" fmla="*/ 6 h 19"/>
                <a:gd name="T44" fmla="*/ 1 w 55"/>
                <a:gd name="T45" fmla="*/ 11 h 19"/>
                <a:gd name="T46" fmla="*/ 1 w 55"/>
                <a:gd name="T47" fmla="*/ 15 h 19"/>
                <a:gd name="T48" fmla="*/ 6 w 55"/>
                <a:gd name="T4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19">
                  <a:moveTo>
                    <a:pt x="6" y="15"/>
                  </a:moveTo>
                  <a:cubicBezTo>
                    <a:pt x="9" y="12"/>
                    <a:pt x="9" y="12"/>
                    <a:pt x="9" y="12"/>
                  </a:cubicBezTo>
                  <a:cubicBezTo>
                    <a:pt x="14" y="17"/>
                    <a:pt x="21" y="19"/>
                    <a:pt x="27" y="19"/>
                  </a:cubicBezTo>
                  <a:cubicBezTo>
                    <a:pt x="34" y="19"/>
                    <a:pt x="41" y="17"/>
                    <a:pt x="46" y="12"/>
                  </a:cubicBezTo>
                  <a:cubicBezTo>
                    <a:pt x="49" y="15"/>
                    <a:pt x="49" y="15"/>
                    <a:pt x="49" y="15"/>
                  </a:cubicBezTo>
                  <a:cubicBezTo>
                    <a:pt x="50" y="17"/>
                    <a:pt x="52" y="17"/>
                    <a:pt x="54" y="15"/>
                  </a:cubicBezTo>
                  <a:cubicBezTo>
                    <a:pt x="55" y="14"/>
                    <a:pt x="55" y="12"/>
                    <a:pt x="54" y="11"/>
                  </a:cubicBezTo>
                  <a:cubicBezTo>
                    <a:pt x="48" y="6"/>
                    <a:pt x="48" y="6"/>
                    <a:pt x="48" y="6"/>
                  </a:cubicBezTo>
                  <a:cubicBezTo>
                    <a:pt x="48" y="6"/>
                    <a:pt x="48" y="6"/>
                    <a:pt x="48" y="6"/>
                  </a:cubicBezTo>
                  <a:cubicBezTo>
                    <a:pt x="48" y="6"/>
                    <a:pt x="48" y="6"/>
                    <a:pt x="48" y="6"/>
                  </a:cubicBezTo>
                  <a:cubicBezTo>
                    <a:pt x="43" y="1"/>
                    <a:pt x="43" y="1"/>
                    <a:pt x="43" y="1"/>
                  </a:cubicBezTo>
                  <a:cubicBezTo>
                    <a:pt x="42" y="0"/>
                    <a:pt x="40" y="0"/>
                    <a:pt x="39" y="1"/>
                  </a:cubicBezTo>
                  <a:cubicBezTo>
                    <a:pt x="38" y="2"/>
                    <a:pt x="38" y="4"/>
                    <a:pt x="39" y="5"/>
                  </a:cubicBezTo>
                  <a:cubicBezTo>
                    <a:pt x="42" y="8"/>
                    <a:pt x="42" y="8"/>
                    <a:pt x="42" y="8"/>
                  </a:cubicBezTo>
                  <a:cubicBezTo>
                    <a:pt x="38" y="11"/>
                    <a:pt x="33" y="13"/>
                    <a:pt x="27" y="13"/>
                  </a:cubicBezTo>
                  <a:cubicBezTo>
                    <a:pt x="22" y="13"/>
                    <a:pt x="17" y="11"/>
                    <a:pt x="13" y="8"/>
                  </a:cubicBezTo>
                  <a:cubicBezTo>
                    <a:pt x="16" y="5"/>
                    <a:pt x="16" y="5"/>
                    <a:pt x="16" y="5"/>
                  </a:cubicBezTo>
                  <a:cubicBezTo>
                    <a:pt x="17" y="4"/>
                    <a:pt x="17" y="2"/>
                    <a:pt x="16" y="1"/>
                  </a:cubicBezTo>
                  <a:cubicBezTo>
                    <a:pt x="15" y="0"/>
                    <a:pt x="13" y="0"/>
                    <a:pt x="12" y="1"/>
                  </a:cubicBezTo>
                  <a:cubicBezTo>
                    <a:pt x="7" y="6"/>
                    <a:pt x="7" y="6"/>
                    <a:pt x="7" y="6"/>
                  </a:cubicBezTo>
                  <a:cubicBezTo>
                    <a:pt x="7" y="6"/>
                    <a:pt x="7" y="6"/>
                    <a:pt x="7" y="6"/>
                  </a:cubicBezTo>
                  <a:cubicBezTo>
                    <a:pt x="7" y="6"/>
                    <a:pt x="7" y="6"/>
                    <a:pt x="7" y="6"/>
                  </a:cubicBezTo>
                  <a:cubicBezTo>
                    <a:pt x="1" y="11"/>
                    <a:pt x="1" y="11"/>
                    <a:pt x="1" y="11"/>
                  </a:cubicBezTo>
                  <a:cubicBezTo>
                    <a:pt x="0" y="12"/>
                    <a:pt x="0" y="14"/>
                    <a:pt x="1" y="15"/>
                  </a:cubicBezTo>
                  <a:cubicBezTo>
                    <a:pt x="3" y="17"/>
                    <a:pt x="4" y="17"/>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4" name="グループ化 23"/>
          <p:cNvGrpSpPr/>
          <p:nvPr/>
        </p:nvGrpSpPr>
        <p:grpSpPr>
          <a:xfrm>
            <a:off x="1092951" y="2249084"/>
            <a:ext cx="481895" cy="634990"/>
            <a:chOff x="352425" y="5392738"/>
            <a:chExt cx="762000" cy="979487"/>
          </a:xfrm>
          <a:solidFill>
            <a:schemeClr val="tx1"/>
          </a:solidFill>
        </p:grpSpPr>
        <p:sp>
          <p:nvSpPr>
            <p:cNvPr id="54" name="Freeform 239"/>
            <p:cNvSpPr>
              <a:spLocks noEditPoints="1"/>
            </p:cNvSpPr>
            <p:nvPr/>
          </p:nvSpPr>
          <p:spPr bwMode="auto">
            <a:xfrm>
              <a:off x="352425" y="5467350"/>
              <a:ext cx="762000" cy="904875"/>
            </a:xfrm>
            <a:custGeom>
              <a:avLst/>
              <a:gdLst>
                <a:gd name="T0" fmla="*/ 58 w 203"/>
                <a:gd name="T1" fmla="*/ 179 h 241"/>
                <a:gd name="T2" fmla="*/ 61 w 203"/>
                <a:gd name="T3" fmla="*/ 217 h 241"/>
                <a:gd name="T4" fmla="*/ 61 w 203"/>
                <a:gd name="T5" fmla="*/ 239 h 241"/>
                <a:gd name="T6" fmla="*/ 67 w 203"/>
                <a:gd name="T7" fmla="*/ 236 h 241"/>
                <a:gd name="T8" fmla="*/ 59 w 203"/>
                <a:gd name="T9" fmla="*/ 206 h 241"/>
                <a:gd name="T10" fmla="*/ 81 w 203"/>
                <a:gd name="T11" fmla="*/ 238 h 241"/>
                <a:gd name="T12" fmla="*/ 85 w 203"/>
                <a:gd name="T13" fmla="*/ 196 h 241"/>
                <a:gd name="T14" fmla="*/ 92 w 203"/>
                <a:gd name="T15" fmla="*/ 237 h 241"/>
                <a:gd name="T16" fmla="*/ 98 w 203"/>
                <a:gd name="T17" fmla="*/ 238 h 241"/>
                <a:gd name="T18" fmla="*/ 107 w 203"/>
                <a:gd name="T19" fmla="*/ 238 h 241"/>
                <a:gd name="T20" fmla="*/ 113 w 203"/>
                <a:gd name="T21" fmla="*/ 237 h 241"/>
                <a:gd name="T22" fmla="*/ 120 w 203"/>
                <a:gd name="T23" fmla="*/ 196 h 241"/>
                <a:gd name="T24" fmla="*/ 125 w 203"/>
                <a:gd name="T25" fmla="*/ 238 h 241"/>
                <a:gd name="T26" fmla="*/ 146 w 203"/>
                <a:gd name="T27" fmla="*/ 206 h 241"/>
                <a:gd name="T28" fmla="*/ 139 w 203"/>
                <a:gd name="T29" fmla="*/ 236 h 241"/>
                <a:gd name="T30" fmla="*/ 144 w 203"/>
                <a:gd name="T31" fmla="*/ 239 h 241"/>
                <a:gd name="T32" fmla="*/ 145 w 203"/>
                <a:gd name="T33" fmla="*/ 217 h 241"/>
                <a:gd name="T34" fmla="*/ 158 w 203"/>
                <a:gd name="T35" fmla="*/ 183 h 241"/>
                <a:gd name="T36" fmla="*/ 159 w 203"/>
                <a:gd name="T37" fmla="*/ 177 h 241"/>
                <a:gd name="T38" fmla="*/ 124 w 203"/>
                <a:gd name="T39" fmla="*/ 151 h 241"/>
                <a:gd name="T40" fmla="*/ 150 w 203"/>
                <a:gd name="T41" fmla="*/ 95 h 241"/>
                <a:gd name="T42" fmla="*/ 160 w 203"/>
                <a:gd name="T43" fmla="*/ 58 h 241"/>
                <a:gd name="T44" fmla="*/ 159 w 203"/>
                <a:gd name="T45" fmla="*/ 54 h 241"/>
                <a:gd name="T46" fmla="*/ 116 w 203"/>
                <a:gd name="T47" fmla="*/ 14 h 241"/>
                <a:gd name="T48" fmla="*/ 108 w 203"/>
                <a:gd name="T49" fmla="*/ 12 h 241"/>
                <a:gd name="T50" fmla="*/ 113 w 203"/>
                <a:gd name="T51" fmla="*/ 0 h 241"/>
                <a:gd name="T52" fmla="*/ 80 w 203"/>
                <a:gd name="T53" fmla="*/ 4 h 241"/>
                <a:gd name="T54" fmla="*/ 72 w 203"/>
                <a:gd name="T55" fmla="*/ 11 h 241"/>
                <a:gd name="T56" fmla="*/ 59 w 203"/>
                <a:gd name="T57" fmla="*/ 36 h 241"/>
                <a:gd name="T58" fmla="*/ 45 w 203"/>
                <a:gd name="T59" fmla="*/ 53 h 241"/>
                <a:gd name="T60" fmla="*/ 42 w 203"/>
                <a:gd name="T61" fmla="*/ 62 h 241"/>
                <a:gd name="T62" fmla="*/ 81 w 203"/>
                <a:gd name="T63" fmla="*/ 134 h 241"/>
                <a:gd name="T64" fmla="*/ 79 w 203"/>
                <a:gd name="T65" fmla="*/ 157 h 241"/>
                <a:gd name="T66" fmla="*/ 0 w 203"/>
                <a:gd name="T67" fmla="*/ 238 h 241"/>
                <a:gd name="T68" fmla="*/ 152 w 203"/>
                <a:gd name="T69" fmla="*/ 69 h 241"/>
                <a:gd name="T70" fmla="*/ 155 w 203"/>
                <a:gd name="T71" fmla="*/ 62 h 241"/>
                <a:gd name="T72" fmla="*/ 155 w 203"/>
                <a:gd name="T73" fmla="*/ 62 h 241"/>
                <a:gd name="T74" fmla="*/ 51 w 203"/>
                <a:gd name="T75" fmla="*/ 69 h 241"/>
                <a:gd name="T76" fmla="*/ 48 w 203"/>
                <a:gd name="T77" fmla="*/ 62 h 241"/>
                <a:gd name="T78" fmla="*/ 85 w 203"/>
                <a:gd name="T79" fmla="*/ 189 h 241"/>
                <a:gd name="T80" fmla="*/ 99 w 203"/>
                <a:gd name="T81" fmla="*/ 179 h 241"/>
                <a:gd name="T82" fmla="*/ 95 w 203"/>
                <a:gd name="T83" fmla="*/ 190 h 241"/>
                <a:gd name="T84" fmla="*/ 122 w 203"/>
                <a:gd name="T85" fmla="*/ 160 h 241"/>
                <a:gd name="T86" fmla="*/ 121 w 203"/>
                <a:gd name="T87" fmla="*/ 158 h 241"/>
                <a:gd name="T88" fmla="*/ 141 w 203"/>
                <a:gd name="T89" fmla="*/ 52 h 241"/>
                <a:gd name="T90" fmla="*/ 122 w 203"/>
                <a:gd name="T91" fmla="*/ 44 h 241"/>
                <a:gd name="T92" fmla="*/ 103 w 203"/>
                <a:gd name="T93" fmla="*/ 59 h 241"/>
                <a:gd name="T94" fmla="*/ 93 w 203"/>
                <a:gd name="T95" fmla="*/ 52 h 241"/>
                <a:gd name="T96" fmla="*/ 80 w 203"/>
                <a:gd name="T97" fmla="*/ 49 h 241"/>
                <a:gd name="T98" fmla="*/ 101 w 203"/>
                <a:gd name="T99" fmla="*/ 18 h 241"/>
                <a:gd name="T100" fmla="*/ 118 w 203"/>
                <a:gd name="T101" fmla="*/ 82 h 241"/>
                <a:gd name="T102" fmla="*/ 141 w 203"/>
                <a:gd name="T103" fmla="*/ 58 h 241"/>
                <a:gd name="T104" fmla="*/ 90 w 203"/>
                <a:gd name="T105" fmla="*/ 58 h 241"/>
                <a:gd name="T106" fmla="*/ 68 w 203"/>
                <a:gd name="T107" fmla="*/ 82 h 241"/>
                <a:gd name="T108" fmla="*/ 58 w 203"/>
                <a:gd name="T109" fmla="*/ 85 h 241"/>
                <a:gd name="T110" fmla="*/ 97 w 203"/>
                <a:gd name="T111" fmla="*/ 68 h 241"/>
                <a:gd name="T112" fmla="*/ 133 w 203"/>
                <a:gd name="T113" fmla="*/ 88 h 241"/>
                <a:gd name="T114" fmla="*/ 116 w 203"/>
                <a:gd name="T115" fmla="*/ 132 h 241"/>
                <a:gd name="T116" fmla="*/ 87 w 203"/>
                <a:gd name="T117" fmla="*/ 151 h 241"/>
                <a:gd name="T118" fmla="*/ 58 w 203"/>
                <a:gd name="T119" fmla="*/ 8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3" h="241">
                  <a:moveTo>
                    <a:pt x="3" y="241"/>
                  </a:moveTo>
                  <a:cubicBezTo>
                    <a:pt x="5" y="241"/>
                    <a:pt x="6" y="239"/>
                    <a:pt x="6" y="238"/>
                  </a:cubicBezTo>
                  <a:cubicBezTo>
                    <a:pt x="6" y="213"/>
                    <a:pt x="23" y="189"/>
                    <a:pt x="45" y="183"/>
                  </a:cubicBezTo>
                  <a:cubicBezTo>
                    <a:pt x="58" y="179"/>
                    <a:pt x="58" y="179"/>
                    <a:pt x="58" y="179"/>
                  </a:cubicBezTo>
                  <a:cubicBezTo>
                    <a:pt x="60" y="179"/>
                    <a:pt x="60" y="179"/>
                    <a:pt x="60" y="179"/>
                  </a:cubicBezTo>
                  <a:cubicBezTo>
                    <a:pt x="53" y="206"/>
                    <a:pt x="53" y="206"/>
                    <a:pt x="53" y="206"/>
                  </a:cubicBezTo>
                  <a:cubicBezTo>
                    <a:pt x="53" y="207"/>
                    <a:pt x="53" y="208"/>
                    <a:pt x="54" y="209"/>
                  </a:cubicBezTo>
                  <a:cubicBezTo>
                    <a:pt x="61" y="217"/>
                    <a:pt x="61" y="217"/>
                    <a:pt x="61" y="217"/>
                  </a:cubicBezTo>
                  <a:cubicBezTo>
                    <a:pt x="57" y="224"/>
                    <a:pt x="57" y="224"/>
                    <a:pt x="57" y="224"/>
                  </a:cubicBezTo>
                  <a:cubicBezTo>
                    <a:pt x="56" y="225"/>
                    <a:pt x="56" y="226"/>
                    <a:pt x="57" y="227"/>
                  </a:cubicBezTo>
                  <a:cubicBezTo>
                    <a:pt x="61" y="238"/>
                    <a:pt x="61" y="238"/>
                    <a:pt x="61" y="238"/>
                  </a:cubicBezTo>
                  <a:cubicBezTo>
                    <a:pt x="61" y="239"/>
                    <a:pt x="61" y="239"/>
                    <a:pt x="61" y="239"/>
                  </a:cubicBezTo>
                  <a:cubicBezTo>
                    <a:pt x="62" y="240"/>
                    <a:pt x="63" y="241"/>
                    <a:pt x="64" y="241"/>
                  </a:cubicBezTo>
                  <a:cubicBezTo>
                    <a:pt x="65" y="240"/>
                    <a:pt x="65" y="240"/>
                    <a:pt x="65" y="240"/>
                  </a:cubicBezTo>
                  <a:cubicBezTo>
                    <a:pt x="66" y="240"/>
                    <a:pt x="67" y="239"/>
                    <a:pt x="67" y="238"/>
                  </a:cubicBezTo>
                  <a:cubicBezTo>
                    <a:pt x="67" y="236"/>
                    <a:pt x="67" y="236"/>
                    <a:pt x="67" y="236"/>
                  </a:cubicBezTo>
                  <a:cubicBezTo>
                    <a:pt x="63" y="226"/>
                    <a:pt x="63" y="226"/>
                    <a:pt x="63" y="226"/>
                  </a:cubicBezTo>
                  <a:cubicBezTo>
                    <a:pt x="67" y="218"/>
                    <a:pt x="67" y="218"/>
                    <a:pt x="67" y="218"/>
                  </a:cubicBezTo>
                  <a:cubicBezTo>
                    <a:pt x="68" y="217"/>
                    <a:pt x="68" y="215"/>
                    <a:pt x="67" y="214"/>
                  </a:cubicBezTo>
                  <a:cubicBezTo>
                    <a:pt x="59" y="206"/>
                    <a:pt x="59" y="206"/>
                    <a:pt x="59" y="206"/>
                  </a:cubicBezTo>
                  <a:cubicBezTo>
                    <a:pt x="67" y="178"/>
                    <a:pt x="67" y="178"/>
                    <a:pt x="67" y="178"/>
                  </a:cubicBezTo>
                  <a:cubicBezTo>
                    <a:pt x="78" y="166"/>
                    <a:pt x="78" y="166"/>
                    <a:pt x="78" y="166"/>
                  </a:cubicBezTo>
                  <a:cubicBezTo>
                    <a:pt x="81" y="238"/>
                    <a:pt x="81" y="238"/>
                    <a:pt x="81" y="238"/>
                  </a:cubicBezTo>
                  <a:cubicBezTo>
                    <a:pt x="81" y="238"/>
                    <a:pt x="81" y="238"/>
                    <a:pt x="81" y="238"/>
                  </a:cubicBezTo>
                  <a:cubicBezTo>
                    <a:pt x="81" y="239"/>
                    <a:pt x="82" y="241"/>
                    <a:pt x="84" y="241"/>
                  </a:cubicBezTo>
                  <a:cubicBezTo>
                    <a:pt x="86" y="241"/>
                    <a:pt x="87" y="239"/>
                    <a:pt x="87" y="238"/>
                  </a:cubicBezTo>
                  <a:cubicBezTo>
                    <a:pt x="87" y="237"/>
                    <a:pt x="87" y="237"/>
                    <a:pt x="87" y="237"/>
                  </a:cubicBezTo>
                  <a:cubicBezTo>
                    <a:pt x="85" y="196"/>
                    <a:pt x="85" y="196"/>
                    <a:pt x="85" y="196"/>
                  </a:cubicBezTo>
                  <a:cubicBezTo>
                    <a:pt x="89" y="193"/>
                    <a:pt x="89" y="193"/>
                    <a:pt x="89" y="193"/>
                  </a:cubicBezTo>
                  <a:cubicBezTo>
                    <a:pt x="93" y="203"/>
                    <a:pt x="93" y="203"/>
                    <a:pt x="93" y="203"/>
                  </a:cubicBezTo>
                  <a:cubicBezTo>
                    <a:pt x="93" y="204"/>
                    <a:pt x="93" y="205"/>
                    <a:pt x="94" y="205"/>
                  </a:cubicBezTo>
                  <a:cubicBezTo>
                    <a:pt x="92" y="237"/>
                    <a:pt x="92" y="237"/>
                    <a:pt x="92" y="237"/>
                  </a:cubicBezTo>
                  <a:cubicBezTo>
                    <a:pt x="92" y="238"/>
                    <a:pt x="92" y="238"/>
                    <a:pt x="92" y="238"/>
                  </a:cubicBezTo>
                  <a:cubicBezTo>
                    <a:pt x="92" y="239"/>
                    <a:pt x="94" y="241"/>
                    <a:pt x="95" y="241"/>
                  </a:cubicBezTo>
                  <a:cubicBezTo>
                    <a:pt x="97" y="241"/>
                    <a:pt x="98" y="239"/>
                    <a:pt x="98" y="238"/>
                  </a:cubicBezTo>
                  <a:cubicBezTo>
                    <a:pt x="98" y="238"/>
                    <a:pt x="98" y="238"/>
                    <a:pt x="98" y="238"/>
                  </a:cubicBezTo>
                  <a:cubicBezTo>
                    <a:pt x="100" y="206"/>
                    <a:pt x="100" y="206"/>
                    <a:pt x="100" y="206"/>
                  </a:cubicBezTo>
                  <a:cubicBezTo>
                    <a:pt x="106" y="206"/>
                    <a:pt x="106" y="206"/>
                    <a:pt x="106" y="206"/>
                  </a:cubicBezTo>
                  <a:cubicBezTo>
                    <a:pt x="107" y="238"/>
                    <a:pt x="107" y="238"/>
                    <a:pt x="107" y="238"/>
                  </a:cubicBezTo>
                  <a:cubicBezTo>
                    <a:pt x="107" y="238"/>
                    <a:pt x="107" y="238"/>
                    <a:pt x="107" y="238"/>
                  </a:cubicBezTo>
                  <a:cubicBezTo>
                    <a:pt x="107" y="239"/>
                    <a:pt x="109" y="241"/>
                    <a:pt x="110" y="241"/>
                  </a:cubicBezTo>
                  <a:cubicBezTo>
                    <a:pt x="110" y="241"/>
                    <a:pt x="110" y="241"/>
                    <a:pt x="110" y="241"/>
                  </a:cubicBezTo>
                  <a:cubicBezTo>
                    <a:pt x="112" y="241"/>
                    <a:pt x="113" y="239"/>
                    <a:pt x="113" y="238"/>
                  </a:cubicBezTo>
                  <a:cubicBezTo>
                    <a:pt x="113" y="237"/>
                    <a:pt x="113" y="237"/>
                    <a:pt x="113" y="237"/>
                  </a:cubicBezTo>
                  <a:cubicBezTo>
                    <a:pt x="112" y="205"/>
                    <a:pt x="112" y="205"/>
                    <a:pt x="112" y="205"/>
                  </a:cubicBezTo>
                  <a:cubicBezTo>
                    <a:pt x="112" y="205"/>
                    <a:pt x="113" y="204"/>
                    <a:pt x="113" y="203"/>
                  </a:cubicBezTo>
                  <a:cubicBezTo>
                    <a:pt x="116" y="193"/>
                    <a:pt x="116" y="193"/>
                    <a:pt x="116" y="193"/>
                  </a:cubicBezTo>
                  <a:cubicBezTo>
                    <a:pt x="120" y="196"/>
                    <a:pt x="120" y="196"/>
                    <a:pt x="120" y="196"/>
                  </a:cubicBezTo>
                  <a:cubicBezTo>
                    <a:pt x="119" y="237"/>
                    <a:pt x="119" y="237"/>
                    <a:pt x="119" y="237"/>
                  </a:cubicBezTo>
                  <a:cubicBezTo>
                    <a:pt x="119" y="238"/>
                    <a:pt x="119" y="238"/>
                    <a:pt x="119" y="238"/>
                  </a:cubicBezTo>
                  <a:cubicBezTo>
                    <a:pt x="119" y="239"/>
                    <a:pt x="120" y="241"/>
                    <a:pt x="122" y="241"/>
                  </a:cubicBezTo>
                  <a:cubicBezTo>
                    <a:pt x="123" y="241"/>
                    <a:pt x="125" y="239"/>
                    <a:pt x="125" y="238"/>
                  </a:cubicBezTo>
                  <a:cubicBezTo>
                    <a:pt x="125" y="238"/>
                    <a:pt x="125" y="238"/>
                    <a:pt x="125" y="238"/>
                  </a:cubicBezTo>
                  <a:cubicBezTo>
                    <a:pt x="128" y="166"/>
                    <a:pt x="128" y="166"/>
                    <a:pt x="128" y="166"/>
                  </a:cubicBezTo>
                  <a:cubicBezTo>
                    <a:pt x="139" y="178"/>
                    <a:pt x="139" y="178"/>
                    <a:pt x="139" y="178"/>
                  </a:cubicBezTo>
                  <a:cubicBezTo>
                    <a:pt x="146" y="206"/>
                    <a:pt x="146" y="206"/>
                    <a:pt x="146" y="206"/>
                  </a:cubicBezTo>
                  <a:cubicBezTo>
                    <a:pt x="139" y="214"/>
                    <a:pt x="139" y="214"/>
                    <a:pt x="139" y="214"/>
                  </a:cubicBezTo>
                  <a:cubicBezTo>
                    <a:pt x="138" y="215"/>
                    <a:pt x="138" y="217"/>
                    <a:pt x="138" y="218"/>
                  </a:cubicBezTo>
                  <a:cubicBezTo>
                    <a:pt x="143" y="226"/>
                    <a:pt x="143" y="226"/>
                    <a:pt x="143" y="226"/>
                  </a:cubicBezTo>
                  <a:cubicBezTo>
                    <a:pt x="139" y="236"/>
                    <a:pt x="139" y="236"/>
                    <a:pt x="139" y="236"/>
                  </a:cubicBezTo>
                  <a:cubicBezTo>
                    <a:pt x="139" y="238"/>
                    <a:pt x="139" y="238"/>
                    <a:pt x="139" y="238"/>
                  </a:cubicBezTo>
                  <a:cubicBezTo>
                    <a:pt x="139" y="239"/>
                    <a:pt x="139" y="240"/>
                    <a:pt x="141" y="240"/>
                  </a:cubicBezTo>
                  <a:cubicBezTo>
                    <a:pt x="142" y="241"/>
                    <a:pt x="142" y="241"/>
                    <a:pt x="142" y="241"/>
                  </a:cubicBezTo>
                  <a:cubicBezTo>
                    <a:pt x="143" y="241"/>
                    <a:pt x="144" y="240"/>
                    <a:pt x="144" y="239"/>
                  </a:cubicBezTo>
                  <a:cubicBezTo>
                    <a:pt x="145" y="238"/>
                    <a:pt x="145" y="238"/>
                    <a:pt x="145" y="238"/>
                  </a:cubicBezTo>
                  <a:cubicBezTo>
                    <a:pt x="149" y="227"/>
                    <a:pt x="149" y="227"/>
                    <a:pt x="149" y="227"/>
                  </a:cubicBezTo>
                  <a:cubicBezTo>
                    <a:pt x="149" y="226"/>
                    <a:pt x="149" y="225"/>
                    <a:pt x="149" y="224"/>
                  </a:cubicBezTo>
                  <a:cubicBezTo>
                    <a:pt x="145" y="217"/>
                    <a:pt x="145" y="217"/>
                    <a:pt x="145" y="217"/>
                  </a:cubicBezTo>
                  <a:cubicBezTo>
                    <a:pt x="152" y="209"/>
                    <a:pt x="152" y="209"/>
                    <a:pt x="152" y="209"/>
                  </a:cubicBezTo>
                  <a:cubicBezTo>
                    <a:pt x="152" y="208"/>
                    <a:pt x="153" y="207"/>
                    <a:pt x="152" y="206"/>
                  </a:cubicBezTo>
                  <a:cubicBezTo>
                    <a:pt x="145" y="179"/>
                    <a:pt x="145" y="179"/>
                    <a:pt x="145" y="179"/>
                  </a:cubicBezTo>
                  <a:cubicBezTo>
                    <a:pt x="158" y="183"/>
                    <a:pt x="158" y="183"/>
                    <a:pt x="158" y="183"/>
                  </a:cubicBezTo>
                  <a:cubicBezTo>
                    <a:pt x="179" y="189"/>
                    <a:pt x="197" y="213"/>
                    <a:pt x="197" y="238"/>
                  </a:cubicBezTo>
                  <a:cubicBezTo>
                    <a:pt x="197" y="239"/>
                    <a:pt x="198" y="241"/>
                    <a:pt x="200" y="241"/>
                  </a:cubicBezTo>
                  <a:cubicBezTo>
                    <a:pt x="201" y="241"/>
                    <a:pt x="203" y="239"/>
                    <a:pt x="203" y="238"/>
                  </a:cubicBezTo>
                  <a:cubicBezTo>
                    <a:pt x="203" y="211"/>
                    <a:pt x="183" y="183"/>
                    <a:pt x="159" y="177"/>
                  </a:cubicBezTo>
                  <a:cubicBezTo>
                    <a:pt x="142" y="172"/>
                    <a:pt x="142" y="172"/>
                    <a:pt x="142" y="172"/>
                  </a:cubicBezTo>
                  <a:cubicBezTo>
                    <a:pt x="127" y="157"/>
                    <a:pt x="127" y="157"/>
                    <a:pt x="127" y="157"/>
                  </a:cubicBezTo>
                  <a:cubicBezTo>
                    <a:pt x="127" y="157"/>
                    <a:pt x="127" y="157"/>
                    <a:pt x="127" y="157"/>
                  </a:cubicBezTo>
                  <a:cubicBezTo>
                    <a:pt x="124" y="151"/>
                    <a:pt x="124" y="151"/>
                    <a:pt x="124" y="151"/>
                  </a:cubicBezTo>
                  <a:cubicBezTo>
                    <a:pt x="124" y="149"/>
                    <a:pt x="123" y="149"/>
                    <a:pt x="122" y="149"/>
                  </a:cubicBezTo>
                  <a:cubicBezTo>
                    <a:pt x="122" y="149"/>
                    <a:pt x="122" y="149"/>
                    <a:pt x="122" y="149"/>
                  </a:cubicBezTo>
                  <a:cubicBezTo>
                    <a:pt x="122" y="134"/>
                    <a:pt x="122" y="134"/>
                    <a:pt x="122" y="134"/>
                  </a:cubicBezTo>
                  <a:cubicBezTo>
                    <a:pt x="137" y="127"/>
                    <a:pt x="148" y="112"/>
                    <a:pt x="150" y="95"/>
                  </a:cubicBezTo>
                  <a:cubicBezTo>
                    <a:pt x="160" y="94"/>
                    <a:pt x="167" y="87"/>
                    <a:pt x="167" y="77"/>
                  </a:cubicBezTo>
                  <a:cubicBezTo>
                    <a:pt x="167" y="71"/>
                    <a:pt x="164" y="66"/>
                    <a:pt x="159" y="63"/>
                  </a:cubicBezTo>
                  <a:cubicBezTo>
                    <a:pt x="160" y="63"/>
                    <a:pt x="160" y="63"/>
                    <a:pt x="160" y="62"/>
                  </a:cubicBezTo>
                  <a:cubicBezTo>
                    <a:pt x="161" y="61"/>
                    <a:pt x="161" y="59"/>
                    <a:pt x="160" y="58"/>
                  </a:cubicBezTo>
                  <a:cubicBezTo>
                    <a:pt x="150" y="52"/>
                    <a:pt x="150" y="52"/>
                    <a:pt x="150" y="52"/>
                  </a:cubicBezTo>
                  <a:cubicBezTo>
                    <a:pt x="150" y="50"/>
                    <a:pt x="149" y="48"/>
                    <a:pt x="149" y="47"/>
                  </a:cubicBezTo>
                  <a:cubicBezTo>
                    <a:pt x="158" y="53"/>
                    <a:pt x="158" y="53"/>
                    <a:pt x="158" y="53"/>
                  </a:cubicBezTo>
                  <a:cubicBezTo>
                    <a:pt x="158" y="54"/>
                    <a:pt x="159" y="54"/>
                    <a:pt x="159" y="54"/>
                  </a:cubicBezTo>
                  <a:cubicBezTo>
                    <a:pt x="160" y="54"/>
                    <a:pt x="161" y="53"/>
                    <a:pt x="162" y="53"/>
                  </a:cubicBezTo>
                  <a:cubicBezTo>
                    <a:pt x="163" y="51"/>
                    <a:pt x="163" y="49"/>
                    <a:pt x="161" y="48"/>
                  </a:cubicBezTo>
                  <a:cubicBezTo>
                    <a:pt x="144" y="36"/>
                    <a:pt x="144" y="36"/>
                    <a:pt x="144" y="36"/>
                  </a:cubicBezTo>
                  <a:cubicBezTo>
                    <a:pt x="138" y="25"/>
                    <a:pt x="128" y="18"/>
                    <a:pt x="116" y="14"/>
                  </a:cubicBezTo>
                  <a:cubicBezTo>
                    <a:pt x="117" y="14"/>
                    <a:pt x="119" y="13"/>
                    <a:pt x="121" y="13"/>
                  </a:cubicBezTo>
                  <a:cubicBezTo>
                    <a:pt x="123" y="13"/>
                    <a:pt x="124" y="12"/>
                    <a:pt x="124" y="10"/>
                  </a:cubicBezTo>
                  <a:cubicBezTo>
                    <a:pt x="124" y="9"/>
                    <a:pt x="123" y="7"/>
                    <a:pt x="121" y="7"/>
                  </a:cubicBezTo>
                  <a:cubicBezTo>
                    <a:pt x="115" y="7"/>
                    <a:pt x="110" y="9"/>
                    <a:pt x="108" y="12"/>
                  </a:cubicBezTo>
                  <a:cubicBezTo>
                    <a:pt x="106" y="12"/>
                    <a:pt x="104" y="12"/>
                    <a:pt x="102" y="12"/>
                  </a:cubicBezTo>
                  <a:cubicBezTo>
                    <a:pt x="104" y="9"/>
                    <a:pt x="108" y="6"/>
                    <a:pt x="113" y="6"/>
                  </a:cubicBezTo>
                  <a:cubicBezTo>
                    <a:pt x="115" y="6"/>
                    <a:pt x="116" y="5"/>
                    <a:pt x="116" y="3"/>
                  </a:cubicBezTo>
                  <a:cubicBezTo>
                    <a:pt x="116" y="2"/>
                    <a:pt x="115" y="0"/>
                    <a:pt x="113" y="0"/>
                  </a:cubicBezTo>
                  <a:cubicBezTo>
                    <a:pt x="104" y="0"/>
                    <a:pt x="97" y="5"/>
                    <a:pt x="95" y="12"/>
                  </a:cubicBezTo>
                  <a:cubicBezTo>
                    <a:pt x="93" y="12"/>
                    <a:pt x="91" y="13"/>
                    <a:pt x="88" y="13"/>
                  </a:cubicBezTo>
                  <a:cubicBezTo>
                    <a:pt x="88" y="10"/>
                    <a:pt x="86" y="7"/>
                    <a:pt x="84" y="4"/>
                  </a:cubicBezTo>
                  <a:cubicBezTo>
                    <a:pt x="83" y="3"/>
                    <a:pt x="81" y="3"/>
                    <a:pt x="80" y="4"/>
                  </a:cubicBezTo>
                  <a:cubicBezTo>
                    <a:pt x="78" y="5"/>
                    <a:pt x="78" y="7"/>
                    <a:pt x="79" y="8"/>
                  </a:cubicBezTo>
                  <a:cubicBezTo>
                    <a:pt x="81" y="10"/>
                    <a:pt x="82" y="13"/>
                    <a:pt x="83" y="15"/>
                  </a:cubicBezTo>
                  <a:cubicBezTo>
                    <a:pt x="81" y="16"/>
                    <a:pt x="80" y="16"/>
                    <a:pt x="79" y="17"/>
                  </a:cubicBezTo>
                  <a:cubicBezTo>
                    <a:pt x="77" y="14"/>
                    <a:pt x="75" y="12"/>
                    <a:pt x="72" y="11"/>
                  </a:cubicBezTo>
                  <a:cubicBezTo>
                    <a:pt x="70" y="10"/>
                    <a:pt x="69" y="11"/>
                    <a:pt x="68" y="12"/>
                  </a:cubicBezTo>
                  <a:cubicBezTo>
                    <a:pt x="67" y="14"/>
                    <a:pt x="68" y="16"/>
                    <a:pt x="69" y="16"/>
                  </a:cubicBezTo>
                  <a:cubicBezTo>
                    <a:pt x="71" y="17"/>
                    <a:pt x="73" y="18"/>
                    <a:pt x="74" y="20"/>
                  </a:cubicBezTo>
                  <a:cubicBezTo>
                    <a:pt x="68" y="24"/>
                    <a:pt x="63" y="29"/>
                    <a:pt x="59" y="36"/>
                  </a:cubicBezTo>
                  <a:cubicBezTo>
                    <a:pt x="41" y="48"/>
                    <a:pt x="41" y="48"/>
                    <a:pt x="41" y="48"/>
                  </a:cubicBezTo>
                  <a:cubicBezTo>
                    <a:pt x="40" y="49"/>
                    <a:pt x="40" y="51"/>
                    <a:pt x="41" y="53"/>
                  </a:cubicBezTo>
                  <a:cubicBezTo>
                    <a:pt x="41" y="53"/>
                    <a:pt x="42" y="54"/>
                    <a:pt x="43" y="54"/>
                  </a:cubicBezTo>
                  <a:cubicBezTo>
                    <a:pt x="44" y="54"/>
                    <a:pt x="44" y="54"/>
                    <a:pt x="45" y="53"/>
                  </a:cubicBezTo>
                  <a:cubicBezTo>
                    <a:pt x="54" y="47"/>
                    <a:pt x="54" y="47"/>
                    <a:pt x="54" y="47"/>
                  </a:cubicBezTo>
                  <a:cubicBezTo>
                    <a:pt x="54" y="48"/>
                    <a:pt x="53" y="50"/>
                    <a:pt x="53" y="52"/>
                  </a:cubicBezTo>
                  <a:cubicBezTo>
                    <a:pt x="43" y="58"/>
                    <a:pt x="43" y="58"/>
                    <a:pt x="43" y="58"/>
                  </a:cubicBezTo>
                  <a:cubicBezTo>
                    <a:pt x="42" y="59"/>
                    <a:pt x="41" y="61"/>
                    <a:pt x="42" y="62"/>
                  </a:cubicBezTo>
                  <a:cubicBezTo>
                    <a:pt x="43" y="63"/>
                    <a:pt x="43" y="63"/>
                    <a:pt x="44" y="63"/>
                  </a:cubicBezTo>
                  <a:cubicBezTo>
                    <a:pt x="39" y="66"/>
                    <a:pt x="36" y="71"/>
                    <a:pt x="36" y="77"/>
                  </a:cubicBezTo>
                  <a:cubicBezTo>
                    <a:pt x="36" y="87"/>
                    <a:pt x="43" y="94"/>
                    <a:pt x="52" y="95"/>
                  </a:cubicBezTo>
                  <a:cubicBezTo>
                    <a:pt x="55" y="112"/>
                    <a:pt x="65" y="127"/>
                    <a:pt x="81" y="134"/>
                  </a:cubicBezTo>
                  <a:cubicBezTo>
                    <a:pt x="81" y="149"/>
                    <a:pt x="81" y="149"/>
                    <a:pt x="81" y="149"/>
                  </a:cubicBezTo>
                  <a:cubicBezTo>
                    <a:pt x="81" y="150"/>
                    <a:pt x="81" y="151"/>
                    <a:pt x="81" y="152"/>
                  </a:cubicBezTo>
                  <a:cubicBezTo>
                    <a:pt x="79" y="157"/>
                    <a:pt x="79" y="157"/>
                    <a:pt x="79" y="157"/>
                  </a:cubicBezTo>
                  <a:cubicBezTo>
                    <a:pt x="79" y="157"/>
                    <a:pt x="79" y="157"/>
                    <a:pt x="79" y="157"/>
                  </a:cubicBezTo>
                  <a:cubicBezTo>
                    <a:pt x="65" y="171"/>
                    <a:pt x="65" y="171"/>
                    <a:pt x="65" y="171"/>
                  </a:cubicBezTo>
                  <a:cubicBezTo>
                    <a:pt x="65" y="171"/>
                    <a:pt x="64" y="171"/>
                    <a:pt x="64" y="171"/>
                  </a:cubicBezTo>
                  <a:cubicBezTo>
                    <a:pt x="43" y="177"/>
                    <a:pt x="43" y="177"/>
                    <a:pt x="43" y="177"/>
                  </a:cubicBezTo>
                  <a:cubicBezTo>
                    <a:pt x="19" y="183"/>
                    <a:pt x="0" y="211"/>
                    <a:pt x="0" y="238"/>
                  </a:cubicBezTo>
                  <a:cubicBezTo>
                    <a:pt x="0" y="239"/>
                    <a:pt x="1" y="241"/>
                    <a:pt x="3" y="241"/>
                  </a:cubicBezTo>
                  <a:close/>
                  <a:moveTo>
                    <a:pt x="161" y="77"/>
                  </a:moveTo>
                  <a:cubicBezTo>
                    <a:pt x="161" y="83"/>
                    <a:pt x="157" y="88"/>
                    <a:pt x="152" y="89"/>
                  </a:cubicBezTo>
                  <a:cubicBezTo>
                    <a:pt x="152" y="69"/>
                    <a:pt x="152" y="69"/>
                    <a:pt x="152" y="69"/>
                  </a:cubicBezTo>
                  <a:cubicBezTo>
                    <a:pt x="153" y="68"/>
                    <a:pt x="154" y="68"/>
                    <a:pt x="155" y="68"/>
                  </a:cubicBezTo>
                  <a:cubicBezTo>
                    <a:pt x="158" y="68"/>
                    <a:pt x="161" y="73"/>
                    <a:pt x="161" y="77"/>
                  </a:cubicBezTo>
                  <a:close/>
                  <a:moveTo>
                    <a:pt x="155" y="62"/>
                  </a:moveTo>
                  <a:cubicBezTo>
                    <a:pt x="155" y="62"/>
                    <a:pt x="155" y="62"/>
                    <a:pt x="155" y="62"/>
                  </a:cubicBezTo>
                  <a:cubicBezTo>
                    <a:pt x="154" y="62"/>
                    <a:pt x="152" y="62"/>
                    <a:pt x="151" y="63"/>
                  </a:cubicBezTo>
                  <a:cubicBezTo>
                    <a:pt x="151" y="61"/>
                    <a:pt x="151" y="61"/>
                    <a:pt x="151" y="61"/>
                  </a:cubicBezTo>
                  <a:cubicBezTo>
                    <a:pt x="151" y="61"/>
                    <a:pt x="151" y="60"/>
                    <a:pt x="151" y="59"/>
                  </a:cubicBezTo>
                  <a:lnTo>
                    <a:pt x="155" y="62"/>
                  </a:lnTo>
                  <a:close/>
                  <a:moveTo>
                    <a:pt x="51" y="89"/>
                  </a:moveTo>
                  <a:cubicBezTo>
                    <a:pt x="46" y="88"/>
                    <a:pt x="42" y="83"/>
                    <a:pt x="42" y="77"/>
                  </a:cubicBezTo>
                  <a:cubicBezTo>
                    <a:pt x="42" y="73"/>
                    <a:pt x="45" y="68"/>
                    <a:pt x="48" y="68"/>
                  </a:cubicBezTo>
                  <a:cubicBezTo>
                    <a:pt x="49" y="68"/>
                    <a:pt x="50" y="68"/>
                    <a:pt x="51" y="69"/>
                  </a:cubicBezTo>
                  <a:lnTo>
                    <a:pt x="51" y="89"/>
                  </a:lnTo>
                  <a:close/>
                  <a:moveTo>
                    <a:pt x="52" y="61"/>
                  </a:moveTo>
                  <a:cubicBezTo>
                    <a:pt x="52" y="63"/>
                    <a:pt x="52" y="63"/>
                    <a:pt x="52" y="63"/>
                  </a:cubicBezTo>
                  <a:cubicBezTo>
                    <a:pt x="51" y="62"/>
                    <a:pt x="49" y="62"/>
                    <a:pt x="48" y="62"/>
                  </a:cubicBezTo>
                  <a:cubicBezTo>
                    <a:pt x="48" y="62"/>
                    <a:pt x="48" y="62"/>
                    <a:pt x="48" y="62"/>
                  </a:cubicBezTo>
                  <a:cubicBezTo>
                    <a:pt x="52" y="59"/>
                    <a:pt x="52" y="59"/>
                    <a:pt x="52" y="59"/>
                  </a:cubicBezTo>
                  <a:cubicBezTo>
                    <a:pt x="52" y="60"/>
                    <a:pt x="52" y="61"/>
                    <a:pt x="52" y="61"/>
                  </a:cubicBezTo>
                  <a:close/>
                  <a:moveTo>
                    <a:pt x="85" y="189"/>
                  </a:moveTo>
                  <a:cubicBezTo>
                    <a:pt x="84" y="161"/>
                    <a:pt x="84" y="161"/>
                    <a:pt x="84" y="161"/>
                  </a:cubicBezTo>
                  <a:cubicBezTo>
                    <a:pt x="84" y="160"/>
                    <a:pt x="84" y="160"/>
                    <a:pt x="84" y="160"/>
                  </a:cubicBezTo>
                  <a:cubicBezTo>
                    <a:pt x="85" y="158"/>
                    <a:pt x="85" y="158"/>
                    <a:pt x="85" y="158"/>
                  </a:cubicBezTo>
                  <a:cubicBezTo>
                    <a:pt x="99" y="179"/>
                    <a:pt x="99" y="179"/>
                    <a:pt x="99" y="179"/>
                  </a:cubicBezTo>
                  <a:lnTo>
                    <a:pt x="85" y="189"/>
                  </a:lnTo>
                  <a:close/>
                  <a:moveTo>
                    <a:pt x="108" y="200"/>
                  </a:moveTo>
                  <a:cubicBezTo>
                    <a:pt x="98" y="200"/>
                    <a:pt x="98" y="200"/>
                    <a:pt x="98" y="200"/>
                  </a:cubicBezTo>
                  <a:cubicBezTo>
                    <a:pt x="95" y="190"/>
                    <a:pt x="95" y="190"/>
                    <a:pt x="95" y="190"/>
                  </a:cubicBezTo>
                  <a:cubicBezTo>
                    <a:pt x="103" y="184"/>
                    <a:pt x="103" y="184"/>
                    <a:pt x="103" y="184"/>
                  </a:cubicBezTo>
                  <a:cubicBezTo>
                    <a:pt x="111" y="190"/>
                    <a:pt x="111" y="190"/>
                    <a:pt x="111" y="190"/>
                  </a:cubicBezTo>
                  <a:lnTo>
                    <a:pt x="108" y="200"/>
                  </a:lnTo>
                  <a:close/>
                  <a:moveTo>
                    <a:pt x="122" y="160"/>
                  </a:moveTo>
                  <a:cubicBezTo>
                    <a:pt x="122" y="161"/>
                    <a:pt x="122" y="161"/>
                    <a:pt x="122" y="161"/>
                  </a:cubicBezTo>
                  <a:cubicBezTo>
                    <a:pt x="121" y="189"/>
                    <a:pt x="121" y="189"/>
                    <a:pt x="121" y="189"/>
                  </a:cubicBezTo>
                  <a:cubicBezTo>
                    <a:pt x="107" y="179"/>
                    <a:pt x="107" y="179"/>
                    <a:pt x="107" y="179"/>
                  </a:cubicBezTo>
                  <a:cubicBezTo>
                    <a:pt x="121" y="158"/>
                    <a:pt x="121" y="158"/>
                    <a:pt x="121" y="158"/>
                  </a:cubicBezTo>
                  <a:lnTo>
                    <a:pt x="122" y="160"/>
                  </a:lnTo>
                  <a:close/>
                  <a:moveTo>
                    <a:pt x="101" y="18"/>
                  </a:moveTo>
                  <a:cubicBezTo>
                    <a:pt x="122" y="18"/>
                    <a:pt x="140" y="33"/>
                    <a:pt x="144" y="53"/>
                  </a:cubicBezTo>
                  <a:cubicBezTo>
                    <a:pt x="143" y="52"/>
                    <a:pt x="142" y="52"/>
                    <a:pt x="141" y="52"/>
                  </a:cubicBezTo>
                  <a:cubicBezTo>
                    <a:pt x="120" y="52"/>
                    <a:pt x="120" y="52"/>
                    <a:pt x="120" y="52"/>
                  </a:cubicBezTo>
                  <a:cubicBezTo>
                    <a:pt x="125" y="49"/>
                    <a:pt x="125" y="49"/>
                    <a:pt x="125" y="49"/>
                  </a:cubicBezTo>
                  <a:cubicBezTo>
                    <a:pt x="127" y="48"/>
                    <a:pt x="127" y="46"/>
                    <a:pt x="127" y="45"/>
                  </a:cubicBezTo>
                  <a:cubicBezTo>
                    <a:pt x="126" y="43"/>
                    <a:pt x="124" y="43"/>
                    <a:pt x="122" y="44"/>
                  </a:cubicBezTo>
                  <a:cubicBezTo>
                    <a:pt x="113" y="49"/>
                    <a:pt x="113" y="49"/>
                    <a:pt x="113" y="49"/>
                  </a:cubicBezTo>
                  <a:cubicBezTo>
                    <a:pt x="112" y="49"/>
                    <a:pt x="112" y="51"/>
                    <a:pt x="112" y="52"/>
                  </a:cubicBezTo>
                  <a:cubicBezTo>
                    <a:pt x="110" y="52"/>
                    <a:pt x="110" y="52"/>
                    <a:pt x="110" y="52"/>
                  </a:cubicBezTo>
                  <a:cubicBezTo>
                    <a:pt x="106" y="52"/>
                    <a:pt x="103" y="55"/>
                    <a:pt x="103" y="59"/>
                  </a:cubicBezTo>
                  <a:cubicBezTo>
                    <a:pt x="103" y="62"/>
                    <a:pt x="103" y="62"/>
                    <a:pt x="103" y="62"/>
                  </a:cubicBezTo>
                  <a:cubicBezTo>
                    <a:pt x="97" y="62"/>
                    <a:pt x="97" y="62"/>
                    <a:pt x="97" y="62"/>
                  </a:cubicBezTo>
                  <a:cubicBezTo>
                    <a:pt x="97" y="59"/>
                    <a:pt x="97" y="59"/>
                    <a:pt x="97" y="59"/>
                  </a:cubicBezTo>
                  <a:cubicBezTo>
                    <a:pt x="97" y="56"/>
                    <a:pt x="96" y="53"/>
                    <a:pt x="93" y="52"/>
                  </a:cubicBezTo>
                  <a:cubicBezTo>
                    <a:pt x="94" y="51"/>
                    <a:pt x="93" y="49"/>
                    <a:pt x="92" y="49"/>
                  </a:cubicBezTo>
                  <a:cubicBezTo>
                    <a:pt x="83" y="44"/>
                    <a:pt x="83" y="44"/>
                    <a:pt x="83" y="44"/>
                  </a:cubicBezTo>
                  <a:cubicBezTo>
                    <a:pt x="81" y="43"/>
                    <a:pt x="79" y="43"/>
                    <a:pt x="78" y="45"/>
                  </a:cubicBezTo>
                  <a:cubicBezTo>
                    <a:pt x="78" y="46"/>
                    <a:pt x="78" y="48"/>
                    <a:pt x="80" y="49"/>
                  </a:cubicBezTo>
                  <a:cubicBezTo>
                    <a:pt x="85" y="52"/>
                    <a:pt x="85" y="52"/>
                    <a:pt x="85" y="52"/>
                  </a:cubicBezTo>
                  <a:cubicBezTo>
                    <a:pt x="60" y="52"/>
                    <a:pt x="60" y="52"/>
                    <a:pt x="60" y="52"/>
                  </a:cubicBezTo>
                  <a:cubicBezTo>
                    <a:pt x="59" y="52"/>
                    <a:pt x="59" y="52"/>
                    <a:pt x="59" y="52"/>
                  </a:cubicBezTo>
                  <a:cubicBezTo>
                    <a:pt x="63" y="32"/>
                    <a:pt x="81" y="18"/>
                    <a:pt x="101" y="18"/>
                  </a:cubicBezTo>
                  <a:close/>
                  <a:moveTo>
                    <a:pt x="142" y="59"/>
                  </a:moveTo>
                  <a:cubicBezTo>
                    <a:pt x="142" y="74"/>
                    <a:pt x="142" y="74"/>
                    <a:pt x="142" y="74"/>
                  </a:cubicBezTo>
                  <a:cubicBezTo>
                    <a:pt x="142" y="78"/>
                    <a:pt x="138" y="82"/>
                    <a:pt x="133" y="82"/>
                  </a:cubicBezTo>
                  <a:cubicBezTo>
                    <a:pt x="118" y="82"/>
                    <a:pt x="118" y="82"/>
                    <a:pt x="118" y="82"/>
                  </a:cubicBezTo>
                  <a:cubicBezTo>
                    <a:pt x="113" y="82"/>
                    <a:pt x="109" y="78"/>
                    <a:pt x="109" y="74"/>
                  </a:cubicBezTo>
                  <a:cubicBezTo>
                    <a:pt x="109" y="59"/>
                    <a:pt x="109" y="59"/>
                    <a:pt x="109" y="59"/>
                  </a:cubicBezTo>
                  <a:cubicBezTo>
                    <a:pt x="109" y="58"/>
                    <a:pt x="109" y="58"/>
                    <a:pt x="110" y="58"/>
                  </a:cubicBezTo>
                  <a:cubicBezTo>
                    <a:pt x="141" y="58"/>
                    <a:pt x="141" y="58"/>
                    <a:pt x="141" y="58"/>
                  </a:cubicBezTo>
                  <a:cubicBezTo>
                    <a:pt x="141" y="58"/>
                    <a:pt x="142" y="58"/>
                    <a:pt x="142" y="59"/>
                  </a:cubicBezTo>
                  <a:close/>
                  <a:moveTo>
                    <a:pt x="59" y="59"/>
                  </a:moveTo>
                  <a:cubicBezTo>
                    <a:pt x="59" y="58"/>
                    <a:pt x="59" y="58"/>
                    <a:pt x="60" y="58"/>
                  </a:cubicBezTo>
                  <a:cubicBezTo>
                    <a:pt x="90" y="58"/>
                    <a:pt x="90" y="58"/>
                    <a:pt x="90" y="58"/>
                  </a:cubicBezTo>
                  <a:cubicBezTo>
                    <a:pt x="91" y="58"/>
                    <a:pt x="91" y="58"/>
                    <a:pt x="91" y="59"/>
                  </a:cubicBezTo>
                  <a:cubicBezTo>
                    <a:pt x="91" y="74"/>
                    <a:pt x="91" y="74"/>
                    <a:pt x="91" y="74"/>
                  </a:cubicBezTo>
                  <a:cubicBezTo>
                    <a:pt x="91" y="78"/>
                    <a:pt x="87" y="82"/>
                    <a:pt x="82" y="82"/>
                  </a:cubicBezTo>
                  <a:cubicBezTo>
                    <a:pt x="68" y="82"/>
                    <a:pt x="68" y="82"/>
                    <a:pt x="68" y="82"/>
                  </a:cubicBezTo>
                  <a:cubicBezTo>
                    <a:pt x="63" y="82"/>
                    <a:pt x="59" y="78"/>
                    <a:pt x="59" y="74"/>
                  </a:cubicBezTo>
                  <a:lnTo>
                    <a:pt x="59" y="59"/>
                  </a:lnTo>
                  <a:close/>
                  <a:moveTo>
                    <a:pt x="58" y="89"/>
                  </a:moveTo>
                  <a:cubicBezTo>
                    <a:pt x="58" y="85"/>
                    <a:pt x="58" y="85"/>
                    <a:pt x="58" y="85"/>
                  </a:cubicBezTo>
                  <a:cubicBezTo>
                    <a:pt x="60" y="87"/>
                    <a:pt x="64" y="88"/>
                    <a:pt x="68" y="88"/>
                  </a:cubicBezTo>
                  <a:cubicBezTo>
                    <a:pt x="82" y="88"/>
                    <a:pt x="82" y="88"/>
                    <a:pt x="82" y="88"/>
                  </a:cubicBezTo>
                  <a:cubicBezTo>
                    <a:pt x="91" y="88"/>
                    <a:pt x="97" y="82"/>
                    <a:pt x="97" y="74"/>
                  </a:cubicBezTo>
                  <a:cubicBezTo>
                    <a:pt x="97" y="68"/>
                    <a:pt x="97" y="68"/>
                    <a:pt x="97" y="68"/>
                  </a:cubicBezTo>
                  <a:cubicBezTo>
                    <a:pt x="103" y="68"/>
                    <a:pt x="103" y="68"/>
                    <a:pt x="103" y="68"/>
                  </a:cubicBezTo>
                  <a:cubicBezTo>
                    <a:pt x="103" y="74"/>
                    <a:pt x="103" y="74"/>
                    <a:pt x="103" y="74"/>
                  </a:cubicBezTo>
                  <a:cubicBezTo>
                    <a:pt x="103" y="82"/>
                    <a:pt x="110" y="88"/>
                    <a:pt x="118" y="88"/>
                  </a:cubicBezTo>
                  <a:cubicBezTo>
                    <a:pt x="133" y="88"/>
                    <a:pt x="133" y="88"/>
                    <a:pt x="133" y="88"/>
                  </a:cubicBezTo>
                  <a:cubicBezTo>
                    <a:pt x="138" y="88"/>
                    <a:pt x="142" y="86"/>
                    <a:pt x="145" y="82"/>
                  </a:cubicBezTo>
                  <a:cubicBezTo>
                    <a:pt x="145" y="89"/>
                    <a:pt x="145" y="89"/>
                    <a:pt x="145" y="89"/>
                  </a:cubicBezTo>
                  <a:cubicBezTo>
                    <a:pt x="145" y="107"/>
                    <a:pt x="134" y="122"/>
                    <a:pt x="117" y="129"/>
                  </a:cubicBezTo>
                  <a:cubicBezTo>
                    <a:pt x="116" y="130"/>
                    <a:pt x="116" y="131"/>
                    <a:pt x="116" y="132"/>
                  </a:cubicBezTo>
                  <a:cubicBezTo>
                    <a:pt x="116" y="149"/>
                    <a:pt x="116" y="149"/>
                    <a:pt x="116" y="149"/>
                  </a:cubicBezTo>
                  <a:cubicBezTo>
                    <a:pt x="116" y="151"/>
                    <a:pt x="116" y="152"/>
                    <a:pt x="116" y="154"/>
                  </a:cubicBezTo>
                  <a:cubicBezTo>
                    <a:pt x="103" y="175"/>
                    <a:pt x="103" y="175"/>
                    <a:pt x="103" y="175"/>
                  </a:cubicBezTo>
                  <a:cubicBezTo>
                    <a:pt x="87" y="151"/>
                    <a:pt x="87" y="151"/>
                    <a:pt x="87" y="151"/>
                  </a:cubicBezTo>
                  <a:cubicBezTo>
                    <a:pt x="87" y="150"/>
                    <a:pt x="87" y="150"/>
                    <a:pt x="87" y="149"/>
                  </a:cubicBezTo>
                  <a:cubicBezTo>
                    <a:pt x="87" y="132"/>
                    <a:pt x="87" y="132"/>
                    <a:pt x="87" y="132"/>
                  </a:cubicBezTo>
                  <a:cubicBezTo>
                    <a:pt x="87" y="131"/>
                    <a:pt x="86" y="130"/>
                    <a:pt x="85" y="129"/>
                  </a:cubicBezTo>
                  <a:cubicBezTo>
                    <a:pt x="69" y="122"/>
                    <a:pt x="58" y="107"/>
                    <a:pt x="5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5" name="Oval 240"/>
            <p:cNvSpPr>
              <a:spLocks noChangeArrowheads="1"/>
            </p:cNvSpPr>
            <p:nvPr/>
          </p:nvSpPr>
          <p:spPr bwMode="auto">
            <a:xfrm>
              <a:off x="644525" y="5703888"/>
              <a:ext cx="46038"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6" name="Oval 241"/>
            <p:cNvSpPr>
              <a:spLocks noChangeArrowheads="1"/>
            </p:cNvSpPr>
            <p:nvPr/>
          </p:nvSpPr>
          <p:spPr bwMode="auto">
            <a:xfrm>
              <a:off x="776288" y="5703888"/>
              <a:ext cx="46038"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7" name="Freeform 242"/>
            <p:cNvSpPr>
              <a:spLocks/>
            </p:cNvSpPr>
            <p:nvPr/>
          </p:nvSpPr>
          <p:spPr bwMode="auto">
            <a:xfrm>
              <a:off x="660400" y="5827713"/>
              <a:ext cx="142875" cy="49213"/>
            </a:xfrm>
            <a:custGeom>
              <a:avLst/>
              <a:gdLst>
                <a:gd name="T0" fmla="*/ 19 w 38"/>
                <a:gd name="T1" fmla="*/ 13 h 13"/>
                <a:gd name="T2" fmla="*/ 37 w 38"/>
                <a:gd name="T3" fmla="*/ 6 h 13"/>
                <a:gd name="T4" fmla="*/ 37 w 38"/>
                <a:gd name="T5" fmla="*/ 1 h 13"/>
                <a:gd name="T6" fmla="*/ 33 w 38"/>
                <a:gd name="T7" fmla="*/ 1 h 13"/>
                <a:gd name="T8" fmla="*/ 19 w 38"/>
                <a:gd name="T9" fmla="*/ 7 h 13"/>
                <a:gd name="T10" fmla="*/ 19 w 38"/>
                <a:gd name="T11" fmla="*/ 7 h 13"/>
                <a:gd name="T12" fmla="*/ 6 w 38"/>
                <a:gd name="T13" fmla="*/ 1 h 13"/>
                <a:gd name="T14" fmla="*/ 2 w 38"/>
                <a:gd name="T15" fmla="*/ 1 h 13"/>
                <a:gd name="T16" fmla="*/ 2 w 38"/>
                <a:gd name="T17" fmla="*/ 6 h 13"/>
                <a:gd name="T18" fmla="*/ 19 w 3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
                  <a:moveTo>
                    <a:pt x="19" y="13"/>
                  </a:moveTo>
                  <a:cubicBezTo>
                    <a:pt x="26" y="13"/>
                    <a:pt x="32" y="10"/>
                    <a:pt x="37" y="6"/>
                  </a:cubicBezTo>
                  <a:cubicBezTo>
                    <a:pt x="38" y="4"/>
                    <a:pt x="38" y="2"/>
                    <a:pt x="37" y="1"/>
                  </a:cubicBezTo>
                  <a:cubicBezTo>
                    <a:pt x="36" y="0"/>
                    <a:pt x="34" y="0"/>
                    <a:pt x="33" y="1"/>
                  </a:cubicBezTo>
                  <a:cubicBezTo>
                    <a:pt x="29" y="5"/>
                    <a:pt x="24" y="7"/>
                    <a:pt x="19" y="7"/>
                  </a:cubicBezTo>
                  <a:cubicBezTo>
                    <a:pt x="19" y="7"/>
                    <a:pt x="19" y="7"/>
                    <a:pt x="19" y="7"/>
                  </a:cubicBezTo>
                  <a:cubicBezTo>
                    <a:pt x="14" y="7"/>
                    <a:pt x="9" y="5"/>
                    <a:pt x="6" y="1"/>
                  </a:cubicBezTo>
                  <a:cubicBezTo>
                    <a:pt x="5" y="0"/>
                    <a:pt x="3" y="0"/>
                    <a:pt x="2" y="1"/>
                  </a:cubicBezTo>
                  <a:cubicBezTo>
                    <a:pt x="0" y="2"/>
                    <a:pt x="0" y="4"/>
                    <a:pt x="2" y="6"/>
                  </a:cubicBezTo>
                  <a:cubicBezTo>
                    <a:pt x="6" y="10"/>
                    <a:pt x="13" y="13"/>
                    <a:pt x="1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8" name="Freeform 243"/>
            <p:cNvSpPr>
              <a:spLocks/>
            </p:cNvSpPr>
            <p:nvPr/>
          </p:nvSpPr>
          <p:spPr bwMode="auto">
            <a:xfrm>
              <a:off x="498475" y="5392738"/>
              <a:ext cx="461963" cy="239713"/>
            </a:xfrm>
            <a:custGeom>
              <a:avLst/>
              <a:gdLst>
                <a:gd name="T0" fmla="*/ 46 w 123"/>
                <a:gd name="T1" fmla="*/ 9 h 64"/>
                <a:gd name="T2" fmla="*/ 39 w 123"/>
                <a:gd name="T3" fmla="*/ 6 h 64"/>
                <a:gd name="T4" fmla="*/ 1 w 123"/>
                <a:gd name="T5" fmla="*/ 59 h 64"/>
                <a:gd name="T6" fmla="*/ 3 w 123"/>
                <a:gd name="T7" fmla="*/ 62 h 64"/>
                <a:gd name="T8" fmla="*/ 6 w 123"/>
                <a:gd name="T9" fmla="*/ 60 h 64"/>
                <a:gd name="T10" fmla="*/ 39 w 123"/>
                <a:gd name="T11" fmla="*/ 12 h 64"/>
                <a:gd name="T12" fmla="*/ 43 w 123"/>
                <a:gd name="T13" fmla="*/ 13 h 64"/>
                <a:gd name="T14" fmla="*/ 46 w 123"/>
                <a:gd name="T15" fmla="*/ 15 h 64"/>
                <a:gd name="T16" fmla="*/ 49 w 123"/>
                <a:gd name="T17" fmla="*/ 14 h 64"/>
                <a:gd name="T18" fmla="*/ 68 w 123"/>
                <a:gd name="T19" fmla="*/ 6 h 64"/>
                <a:gd name="T20" fmla="*/ 118 w 123"/>
                <a:gd name="T21" fmla="*/ 61 h 64"/>
                <a:gd name="T22" fmla="*/ 120 w 123"/>
                <a:gd name="T23" fmla="*/ 64 h 64"/>
                <a:gd name="T24" fmla="*/ 123 w 123"/>
                <a:gd name="T25" fmla="*/ 61 h 64"/>
                <a:gd name="T26" fmla="*/ 68 w 123"/>
                <a:gd name="T27" fmla="*/ 1 h 64"/>
                <a:gd name="T28" fmla="*/ 46 w 123"/>
                <a:gd name="T29"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64">
                  <a:moveTo>
                    <a:pt x="46" y="9"/>
                  </a:moveTo>
                  <a:cubicBezTo>
                    <a:pt x="44" y="7"/>
                    <a:pt x="42" y="6"/>
                    <a:pt x="39" y="6"/>
                  </a:cubicBezTo>
                  <a:cubicBezTo>
                    <a:pt x="21" y="6"/>
                    <a:pt x="2" y="31"/>
                    <a:pt x="1" y="59"/>
                  </a:cubicBezTo>
                  <a:cubicBezTo>
                    <a:pt x="0" y="61"/>
                    <a:pt x="2" y="62"/>
                    <a:pt x="3" y="62"/>
                  </a:cubicBezTo>
                  <a:cubicBezTo>
                    <a:pt x="5" y="63"/>
                    <a:pt x="6" y="61"/>
                    <a:pt x="6" y="60"/>
                  </a:cubicBezTo>
                  <a:cubicBezTo>
                    <a:pt x="8" y="33"/>
                    <a:pt x="25" y="12"/>
                    <a:pt x="39" y="12"/>
                  </a:cubicBezTo>
                  <a:cubicBezTo>
                    <a:pt x="40" y="12"/>
                    <a:pt x="41" y="12"/>
                    <a:pt x="43" y="13"/>
                  </a:cubicBezTo>
                  <a:cubicBezTo>
                    <a:pt x="44" y="14"/>
                    <a:pt x="44" y="15"/>
                    <a:pt x="46" y="15"/>
                  </a:cubicBezTo>
                  <a:cubicBezTo>
                    <a:pt x="47" y="16"/>
                    <a:pt x="49" y="15"/>
                    <a:pt x="49" y="14"/>
                  </a:cubicBezTo>
                  <a:cubicBezTo>
                    <a:pt x="52" y="8"/>
                    <a:pt x="59" y="6"/>
                    <a:pt x="68" y="6"/>
                  </a:cubicBezTo>
                  <a:cubicBezTo>
                    <a:pt x="98" y="9"/>
                    <a:pt x="118" y="31"/>
                    <a:pt x="118" y="61"/>
                  </a:cubicBezTo>
                  <a:cubicBezTo>
                    <a:pt x="118" y="63"/>
                    <a:pt x="119" y="64"/>
                    <a:pt x="120" y="64"/>
                  </a:cubicBezTo>
                  <a:cubicBezTo>
                    <a:pt x="122" y="64"/>
                    <a:pt x="123" y="63"/>
                    <a:pt x="123" y="61"/>
                  </a:cubicBezTo>
                  <a:cubicBezTo>
                    <a:pt x="123" y="28"/>
                    <a:pt x="101" y="4"/>
                    <a:pt x="68" y="1"/>
                  </a:cubicBezTo>
                  <a:cubicBezTo>
                    <a:pt x="58" y="0"/>
                    <a:pt x="50" y="3"/>
                    <a:pt x="4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9" name="Freeform 244"/>
            <p:cNvSpPr>
              <a:spLocks/>
            </p:cNvSpPr>
            <p:nvPr/>
          </p:nvSpPr>
          <p:spPr bwMode="auto">
            <a:xfrm>
              <a:off x="588963" y="5730875"/>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4"/>
                    <a:pt x="9" y="3"/>
                  </a:cubicBezTo>
                  <a:cubicBezTo>
                    <a:pt x="9" y="1"/>
                    <a:pt x="8" y="0"/>
                    <a:pt x="6"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60" name="Freeform 245"/>
            <p:cNvSpPr>
              <a:spLocks/>
            </p:cNvSpPr>
            <p:nvPr/>
          </p:nvSpPr>
          <p:spPr bwMode="auto">
            <a:xfrm>
              <a:off x="836613" y="5730875"/>
              <a:ext cx="38100" cy="22225"/>
            </a:xfrm>
            <a:custGeom>
              <a:avLst/>
              <a:gdLst>
                <a:gd name="T0" fmla="*/ 7 w 10"/>
                <a:gd name="T1" fmla="*/ 0 h 6"/>
                <a:gd name="T2" fmla="*/ 3 w 10"/>
                <a:gd name="T3" fmla="*/ 0 h 6"/>
                <a:gd name="T4" fmla="*/ 0 w 10"/>
                <a:gd name="T5" fmla="*/ 3 h 6"/>
                <a:gd name="T6" fmla="*/ 3 w 10"/>
                <a:gd name="T7" fmla="*/ 6 h 6"/>
                <a:gd name="T8" fmla="*/ 7 w 10"/>
                <a:gd name="T9" fmla="*/ 6 h 6"/>
                <a:gd name="T10" fmla="*/ 10 w 10"/>
                <a:gd name="T11" fmla="*/ 3 h 6"/>
                <a:gd name="T12" fmla="*/ 7 w 10"/>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7" y="0"/>
                  </a:moveTo>
                  <a:cubicBezTo>
                    <a:pt x="3" y="0"/>
                    <a:pt x="3" y="0"/>
                    <a:pt x="3" y="0"/>
                  </a:cubicBezTo>
                  <a:cubicBezTo>
                    <a:pt x="2" y="0"/>
                    <a:pt x="0" y="1"/>
                    <a:pt x="0" y="3"/>
                  </a:cubicBezTo>
                  <a:cubicBezTo>
                    <a:pt x="0" y="4"/>
                    <a:pt x="2" y="6"/>
                    <a:pt x="3" y="6"/>
                  </a:cubicBezTo>
                  <a:cubicBezTo>
                    <a:pt x="7" y="6"/>
                    <a:pt x="7" y="6"/>
                    <a:pt x="7" y="6"/>
                  </a:cubicBezTo>
                  <a:cubicBezTo>
                    <a:pt x="9" y="6"/>
                    <a:pt x="10" y="4"/>
                    <a:pt x="10" y="3"/>
                  </a:cubicBezTo>
                  <a:cubicBezTo>
                    <a:pt x="10" y="1"/>
                    <a:pt x="9"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5" name="グループ化 24"/>
          <p:cNvGrpSpPr/>
          <p:nvPr/>
        </p:nvGrpSpPr>
        <p:grpSpPr>
          <a:xfrm>
            <a:off x="477055" y="4095669"/>
            <a:ext cx="427584" cy="533294"/>
            <a:chOff x="2752726" y="2124075"/>
            <a:chExt cx="762000" cy="927100"/>
          </a:xfrm>
          <a:solidFill>
            <a:schemeClr val="tx1"/>
          </a:solidFill>
        </p:grpSpPr>
        <p:sp>
          <p:nvSpPr>
            <p:cNvPr id="50" name="Freeform 23"/>
            <p:cNvSpPr>
              <a:spLocks/>
            </p:cNvSpPr>
            <p:nvPr/>
          </p:nvSpPr>
          <p:spPr bwMode="auto">
            <a:xfrm>
              <a:off x="3060701" y="2462213"/>
              <a:ext cx="142875" cy="63500"/>
            </a:xfrm>
            <a:custGeom>
              <a:avLst/>
              <a:gdLst>
                <a:gd name="T0" fmla="*/ 3 w 38"/>
                <a:gd name="T1" fmla="*/ 17 h 17"/>
                <a:gd name="T2" fmla="*/ 15 w 38"/>
                <a:gd name="T3" fmla="*/ 17 h 17"/>
                <a:gd name="T4" fmla="*/ 23 w 38"/>
                <a:gd name="T5" fmla="*/ 17 h 17"/>
                <a:gd name="T6" fmla="*/ 35 w 38"/>
                <a:gd name="T7" fmla="*/ 17 h 17"/>
                <a:gd name="T8" fmla="*/ 37 w 38"/>
                <a:gd name="T9" fmla="*/ 16 h 17"/>
                <a:gd name="T10" fmla="*/ 38 w 38"/>
                <a:gd name="T11" fmla="*/ 14 h 17"/>
                <a:gd name="T12" fmla="*/ 34 w 38"/>
                <a:gd name="T13" fmla="*/ 4 h 17"/>
                <a:gd name="T14" fmla="*/ 23 w 38"/>
                <a:gd name="T15" fmla="*/ 0 h 17"/>
                <a:gd name="T16" fmla="*/ 15 w 38"/>
                <a:gd name="T17" fmla="*/ 0 h 17"/>
                <a:gd name="T18" fmla="*/ 5 w 38"/>
                <a:gd name="T19" fmla="*/ 4 h 17"/>
                <a:gd name="T20" fmla="*/ 0 w 38"/>
                <a:gd name="T21" fmla="*/ 14 h 17"/>
                <a:gd name="T22" fmla="*/ 1 w 38"/>
                <a:gd name="T23" fmla="*/ 16 h 17"/>
                <a:gd name="T24" fmla="*/ 3 w 38"/>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17">
                  <a:moveTo>
                    <a:pt x="3" y="17"/>
                  </a:moveTo>
                  <a:cubicBezTo>
                    <a:pt x="15" y="17"/>
                    <a:pt x="15" y="17"/>
                    <a:pt x="15" y="17"/>
                  </a:cubicBezTo>
                  <a:cubicBezTo>
                    <a:pt x="23" y="17"/>
                    <a:pt x="23" y="17"/>
                    <a:pt x="23" y="17"/>
                  </a:cubicBezTo>
                  <a:cubicBezTo>
                    <a:pt x="35" y="17"/>
                    <a:pt x="35" y="17"/>
                    <a:pt x="35" y="17"/>
                  </a:cubicBezTo>
                  <a:cubicBezTo>
                    <a:pt x="36" y="17"/>
                    <a:pt x="36" y="17"/>
                    <a:pt x="37" y="16"/>
                  </a:cubicBezTo>
                  <a:cubicBezTo>
                    <a:pt x="38" y="16"/>
                    <a:pt x="38" y="15"/>
                    <a:pt x="38" y="14"/>
                  </a:cubicBezTo>
                  <a:cubicBezTo>
                    <a:pt x="38" y="10"/>
                    <a:pt x="36" y="7"/>
                    <a:pt x="34" y="4"/>
                  </a:cubicBezTo>
                  <a:cubicBezTo>
                    <a:pt x="31" y="1"/>
                    <a:pt x="27" y="0"/>
                    <a:pt x="23" y="0"/>
                  </a:cubicBezTo>
                  <a:cubicBezTo>
                    <a:pt x="15" y="0"/>
                    <a:pt x="15" y="0"/>
                    <a:pt x="15" y="0"/>
                  </a:cubicBezTo>
                  <a:cubicBezTo>
                    <a:pt x="11" y="0"/>
                    <a:pt x="7" y="1"/>
                    <a:pt x="5" y="4"/>
                  </a:cubicBezTo>
                  <a:cubicBezTo>
                    <a:pt x="2" y="7"/>
                    <a:pt x="0" y="10"/>
                    <a:pt x="0" y="14"/>
                  </a:cubicBezTo>
                  <a:cubicBezTo>
                    <a:pt x="0" y="15"/>
                    <a:pt x="1" y="16"/>
                    <a:pt x="1" y="16"/>
                  </a:cubicBezTo>
                  <a:cubicBezTo>
                    <a:pt x="2" y="17"/>
                    <a:pt x="2" y="17"/>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1" name="Oval 24"/>
            <p:cNvSpPr>
              <a:spLocks noChangeArrowheads="1"/>
            </p:cNvSpPr>
            <p:nvPr/>
          </p:nvSpPr>
          <p:spPr bwMode="auto">
            <a:xfrm>
              <a:off x="3060701" y="2379663"/>
              <a:ext cx="38100" cy="365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2" name="Oval 25"/>
            <p:cNvSpPr>
              <a:spLocks noChangeArrowheads="1"/>
            </p:cNvSpPr>
            <p:nvPr/>
          </p:nvSpPr>
          <p:spPr bwMode="auto">
            <a:xfrm>
              <a:off x="3165476" y="2379663"/>
              <a:ext cx="38100" cy="365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53" name="Freeform 123"/>
            <p:cNvSpPr>
              <a:spLocks noEditPoints="1"/>
            </p:cNvSpPr>
            <p:nvPr/>
          </p:nvSpPr>
          <p:spPr bwMode="auto">
            <a:xfrm>
              <a:off x="2752726" y="2124075"/>
              <a:ext cx="762000" cy="927100"/>
            </a:xfrm>
            <a:custGeom>
              <a:avLst/>
              <a:gdLst>
                <a:gd name="T0" fmla="*/ 147 w 203"/>
                <a:gd name="T1" fmla="*/ 233 h 247"/>
                <a:gd name="T2" fmla="*/ 151 w 203"/>
                <a:gd name="T3" fmla="*/ 212 h 247"/>
                <a:gd name="T4" fmla="*/ 157 w 203"/>
                <a:gd name="T5" fmla="*/ 189 h 247"/>
                <a:gd name="T6" fmla="*/ 200 w 203"/>
                <a:gd name="T7" fmla="*/ 246 h 247"/>
                <a:gd name="T8" fmla="*/ 159 w 203"/>
                <a:gd name="T9" fmla="*/ 183 h 247"/>
                <a:gd name="T10" fmla="*/ 125 w 203"/>
                <a:gd name="T11" fmla="*/ 163 h 247"/>
                <a:gd name="T12" fmla="*/ 121 w 203"/>
                <a:gd name="T13" fmla="*/ 155 h 247"/>
                <a:gd name="T14" fmla="*/ 167 w 203"/>
                <a:gd name="T15" fmla="*/ 83 h 247"/>
                <a:gd name="T16" fmla="*/ 158 w 203"/>
                <a:gd name="T17" fmla="*/ 67 h 247"/>
                <a:gd name="T18" fmla="*/ 44 w 203"/>
                <a:gd name="T19" fmla="*/ 67 h 247"/>
                <a:gd name="T20" fmla="*/ 35 w 203"/>
                <a:gd name="T21" fmla="*/ 83 h 247"/>
                <a:gd name="T22" fmla="*/ 81 w 203"/>
                <a:gd name="T23" fmla="*/ 155 h 247"/>
                <a:gd name="T24" fmla="*/ 77 w 203"/>
                <a:gd name="T25" fmla="*/ 163 h 247"/>
                <a:gd name="T26" fmla="*/ 12 w 203"/>
                <a:gd name="T27" fmla="*/ 206 h 247"/>
                <a:gd name="T28" fmla="*/ 17 w 203"/>
                <a:gd name="T29" fmla="*/ 209 h 247"/>
                <a:gd name="T30" fmla="*/ 59 w 203"/>
                <a:gd name="T31" fmla="*/ 185 h 247"/>
                <a:gd name="T32" fmla="*/ 55 w 203"/>
                <a:gd name="T33" fmla="*/ 230 h 247"/>
                <a:gd name="T34" fmla="*/ 63 w 203"/>
                <a:gd name="T35" fmla="*/ 246 h 247"/>
                <a:gd name="T36" fmla="*/ 66 w 203"/>
                <a:gd name="T37" fmla="*/ 224 h 247"/>
                <a:gd name="T38" fmla="*/ 76 w 203"/>
                <a:gd name="T39" fmla="*/ 172 h 247"/>
                <a:gd name="T40" fmla="*/ 85 w 203"/>
                <a:gd name="T41" fmla="*/ 243 h 247"/>
                <a:gd name="T42" fmla="*/ 91 w 203"/>
                <a:gd name="T43" fmla="*/ 209 h 247"/>
                <a:gd name="T44" fmla="*/ 94 w 203"/>
                <a:gd name="T45" fmla="*/ 246 h 247"/>
                <a:gd name="T46" fmla="*/ 104 w 203"/>
                <a:gd name="T47" fmla="*/ 211 h 247"/>
                <a:gd name="T48" fmla="*/ 111 w 203"/>
                <a:gd name="T49" fmla="*/ 243 h 247"/>
                <a:gd name="T50" fmla="*/ 111 w 203"/>
                <a:gd name="T51" fmla="*/ 209 h 247"/>
                <a:gd name="T52" fmla="*/ 117 w 203"/>
                <a:gd name="T53" fmla="*/ 243 h 247"/>
                <a:gd name="T54" fmla="*/ 126 w 203"/>
                <a:gd name="T55" fmla="*/ 172 h 247"/>
                <a:gd name="T56" fmla="*/ 137 w 203"/>
                <a:gd name="T57" fmla="*/ 224 h 247"/>
                <a:gd name="T58" fmla="*/ 139 w 203"/>
                <a:gd name="T59" fmla="*/ 246 h 247"/>
                <a:gd name="T60" fmla="*/ 120 w 203"/>
                <a:gd name="T61" fmla="*/ 167 h 247"/>
                <a:gd name="T62" fmla="*/ 96 w 203"/>
                <a:gd name="T63" fmla="*/ 205 h 247"/>
                <a:gd name="T64" fmla="*/ 106 w 203"/>
                <a:gd name="T65" fmla="*/ 205 h 247"/>
                <a:gd name="T66" fmla="*/ 51 w 203"/>
                <a:gd name="T67" fmla="*/ 95 h 247"/>
                <a:gd name="T68" fmla="*/ 46 w 203"/>
                <a:gd name="T69" fmla="*/ 75 h 247"/>
                <a:gd name="T70" fmla="*/ 151 w 203"/>
                <a:gd name="T71" fmla="*/ 95 h 247"/>
                <a:gd name="T72" fmla="*/ 160 w 203"/>
                <a:gd name="T73" fmla="*/ 78 h 247"/>
                <a:gd name="T74" fmla="*/ 139 w 203"/>
                <a:gd name="T75" fmla="*/ 71 h 247"/>
                <a:gd name="T76" fmla="*/ 134 w 203"/>
                <a:gd name="T77" fmla="*/ 59 h 247"/>
                <a:gd name="T78" fmla="*/ 88 w 203"/>
                <a:gd name="T79" fmla="*/ 59 h 247"/>
                <a:gd name="T80" fmla="*/ 101 w 203"/>
                <a:gd name="T81" fmla="*/ 24 h 247"/>
                <a:gd name="T82" fmla="*/ 74 w 203"/>
                <a:gd name="T83" fmla="*/ 82 h 247"/>
                <a:gd name="T84" fmla="*/ 94 w 203"/>
                <a:gd name="T85" fmla="*/ 71 h 247"/>
                <a:gd name="T86" fmla="*/ 137 w 203"/>
                <a:gd name="T87" fmla="*/ 20 h 247"/>
                <a:gd name="T88" fmla="*/ 65 w 203"/>
                <a:gd name="T89" fmla="*/ 20 h 247"/>
                <a:gd name="T90" fmla="*/ 101 w 203"/>
                <a:gd name="T91" fmla="*/ 14 h 247"/>
                <a:gd name="T92" fmla="*/ 58 w 203"/>
                <a:gd name="T93" fmla="*/ 76 h 247"/>
                <a:gd name="T94" fmla="*/ 100 w 203"/>
                <a:gd name="T95" fmla="*/ 73 h 247"/>
                <a:gd name="T96" fmla="*/ 129 w 203"/>
                <a:gd name="T97" fmla="*/ 88 h 247"/>
                <a:gd name="T98" fmla="*/ 115 w 203"/>
                <a:gd name="T99" fmla="*/ 138 h 247"/>
                <a:gd name="T100" fmla="*/ 87 w 203"/>
                <a:gd name="T101" fmla="*/ 158 h 247"/>
                <a:gd name="T102" fmla="*/ 58 w 203"/>
                <a:gd name="T103" fmla="*/ 95 h 247"/>
                <a:gd name="T104" fmla="*/ 97 w 203"/>
                <a:gd name="T105" fmla="*/ 18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47">
                  <a:moveTo>
                    <a:pt x="139" y="246"/>
                  </a:moveTo>
                  <a:cubicBezTo>
                    <a:pt x="140" y="247"/>
                    <a:pt x="142" y="246"/>
                    <a:pt x="143" y="245"/>
                  </a:cubicBezTo>
                  <a:cubicBezTo>
                    <a:pt x="143" y="243"/>
                    <a:pt x="143" y="243"/>
                    <a:pt x="143" y="243"/>
                  </a:cubicBezTo>
                  <a:cubicBezTo>
                    <a:pt x="147" y="233"/>
                    <a:pt x="147" y="233"/>
                    <a:pt x="147" y="233"/>
                  </a:cubicBezTo>
                  <a:cubicBezTo>
                    <a:pt x="147" y="232"/>
                    <a:pt x="147" y="231"/>
                    <a:pt x="147" y="230"/>
                  </a:cubicBezTo>
                  <a:cubicBezTo>
                    <a:pt x="143" y="223"/>
                    <a:pt x="143" y="223"/>
                    <a:pt x="143" y="223"/>
                  </a:cubicBezTo>
                  <a:cubicBezTo>
                    <a:pt x="150" y="215"/>
                    <a:pt x="150" y="215"/>
                    <a:pt x="150" y="215"/>
                  </a:cubicBezTo>
                  <a:cubicBezTo>
                    <a:pt x="151" y="214"/>
                    <a:pt x="151" y="213"/>
                    <a:pt x="151" y="212"/>
                  </a:cubicBezTo>
                  <a:cubicBezTo>
                    <a:pt x="144" y="185"/>
                    <a:pt x="144" y="185"/>
                    <a:pt x="144" y="185"/>
                  </a:cubicBezTo>
                  <a:cubicBezTo>
                    <a:pt x="148" y="186"/>
                    <a:pt x="148" y="186"/>
                    <a:pt x="148" y="186"/>
                  </a:cubicBezTo>
                  <a:cubicBezTo>
                    <a:pt x="148" y="186"/>
                    <a:pt x="148" y="186"/>
                    <a:pt x="148" y="186"/>
                  </a:cubicBezTo>
                  <a:cubicBezTo>
                    <a:pt x="151" y="187"/>
                    <a:pt x="154" y="188"/>
                    <a:pt x="157" y="189"/>
                  </a:cubicBezTo>
                  <a:cubicBezTo>
                    <a:pt x="157" y="189"/>
                    <a:pt x="157" y="189"/>
                    <a:pt x="157" y="189"/>
                  </a:cubicBezTo>
                  <a:cubicBezTo>
                    <a:pt x="168" y="192"/>
                    <a:pt x="178" y="199"/>
                    <a:pt x="185" y="209"/>
                  </a:cubicBezTo>
                  <a:cubicBezTo>
                    <a:pt x="192" y="219"/>
                    <a:pt x="197" y="231"/>
                    <a:pt x="197" y="243"/>
                  </a:cubicBezTo>
                  <a:cubicBezTo>
                    <a:pt x="197" y="245"/>
                    <a:pt x="198" y="246"/>
                    <a:pt x="200" y="246"/>
                  </a:cubicBezTo>
                  <a:cubicBezTo>
                    <a:pt x="201" y="246"/>
                    <a:pt x="203" y="245"/>
                    <a:pt x="203" y="243"/>
                  </a:cubicBezTo>
                  <a:cubicBezTo>
                    <a:pt x="203" y="243"/>
                    <a:pt x="203" y="243"/>
                    <a:pt x="203" y="243"/>
                  </a:cubicBezTo>
                  <a:cubicBezTo>
                    <a:pt x="203" y="230"/>
                    <a:pt x="198" y="216"/>
                    <a:pt x="190" y="206"/>
                  </a:cubicBezTo>
                  <a:cubicBezTo>
                    <a:pt x="182" y="195"/>
                    <a:pt x="171" y="186"/>
                    <a:pt x="159" y="183"/>
                  </a:cubicBezTo>
                  <a:cubicBezTo>
                    <a:pt x="159" y="183"/>
                    <a:pt x="159" y="183"/>
                    <a:pt x="159" y="183"/>
                  </a:cubicBezTo>
                  <a:cubicBezTo>
                    <a:pt x="156" y="182"/>
                    <a:pt x="153" y="181"/>
                    <a:pt x="150" y="180"/>
                  </a:cubicBezTo>
                  <a:cubicBezTo>
                    <a:pt x="140" y="178"/>
                    <a:pt x="140" y="178"/>
                    <a:pt x="140" y="178"/>
                  </a:cubicBezTo>
                  <a:cubicBezTo>
                    <a:pt x="125" y="163"/>
                    <a:pt x="125" y="163"/>
                    <a:pt x="125" y="163"/>
                  </a:cubicBezTo>
                  <a:cubicBezTo>
                    <a:pt x="125" y="163"/>
                    <a:pt x="125" y="163"/>
                    <a:pt x="125" y="163"/>
                  </a:cubicBezTo>
                  <a:cubicBezTo>
                    <a:pt x="122" y="156"/>
                    <a:pt x="122" y="156"/>
                    <a:pt x="122" y="156"/>
                  </a:cubicBezTo>
                  <a:cubicBezTo>
                    <a:pt x="122" y="156"/>
                    <a:pt x="122" y="155"/>
                    <a:pt x="121" y="155"/>
                  </a:cubicBezTo>
                  <a:cubicBezTo>
                    <a:pt x="121" y="155"/>
                    <a:pt x="121" y="155"/>
                    <a:pt x="121" y="155"/>
                  </a:cubicBezTo>
                  <a:cubicBezTo>
                    <a:pt x="121" y="140"/>
                    <a:pt x="121" y="140"/>
                    <a:pt x="121" y="140"/>
                  </a:cubicBezTo>
                  <a:cubicBezTo>
                    <a:pt x="137" y="133"/>
                    <a:pt x="148" y="118"/>
                    <a:pt x="150" y="101"/>
                  </a:cubicBezTo>
                  <a:cubicBezTo>
                    <a:pt x="154" y="101"/>
                    <a:pt x="158" y="99"/>
                    <a:pt x="161" y="96"/>
                  </a:cubicBezTo>
                  <a:cubicBezTo>
                    <a:pt x="165" y="93"/>
                    <a:pt x="167" y="88"/>
                    <a:pt x="167" y="83"/>
                  </a:cubicBezTo>
                  <a:cubicBezTo>
                    <a:pt x="167" y="79"/>
                    <a:pt x="166" y="76"/>
                    <a:pt x="163" y="73"/>
                  </a:cubicBezTo>
                  <a:cubicBezTo>
                    <a:pt x="162" y="72"/>
                    <a:pt x="161" y="70"/>
                    <a:pt x="159" y="69"/>
                  </a:cubicBezTo>
                  <a:cubicBezTo>
                    <a:pt x="159" y="69"/>
                    <a:pt x="158" y="69"/>
                    <a:pt x="158" y="69"/>
                  </a:cubicBezTo>
                  <a:cubicBezTo>
                    <a:pt x="158" y="68"/>
                    <a:pt x="158" y="68"/>
                    <a:pt x="158" y="67"/>
                  </a:cubicBezTo>
                  <a:cubicBezTo>
                    <a:pt x="158" y="56"/>
                    <a:pt x="158" y="56"/>
                    <a:pt x="158" y="56"/>
                  </a:cubicBezTo>
                  <a:cubicBezTo>
                    <a:pt x="158" y="25"/>
                    <a:pt x="132" y="0"/>
                    <a:pt x="101" y="0"/>
                  </a:cubicBezTo>
                  <a:cubicBezTo>
                    <a:pt x="70" y="0"/>
                    <a:pt x="44" y="25"/>
                    <a:pt x="44" y="56"/>
                  </a:cubicBezTo>
                  <a:cubicBezTo>
                    <a:pt x="44" y="67"/>
                    <a:pt x="44" y="67"/>
                    <a:pt x="44" y="67"/>
                  </a:cubicBezTo>
                  <a:cubicBezTo>
                    <a:pt x="44" y="68"/>
                    <a:pt x="44" y="68"/>
                    <a:pt x="44" y="69"/>
                  </a:cubicBezTo>
                  <a:cubicBezTo>
                    <a:pt x="44" y="69"/>
                    <a:pt x="43" y="69"/>
                    <a:pt x="43" y="69"/>
                  </a:cubicBezTo>
                  <a:cubicBezTo>
                    <a:pt x="41" y="71"/>
                    <a:pt x="39" y="73"/>
                    <a:pt x="37" y="75"/>
                  </a:cubicBezTo>
                  <a:cubicBezTo>
                    <a:pt x="36" y="78"/>
                    <a:pt x="35" y="80"/>
                    <a:pt x="35" y="83"/>
                  </a:cubicBezTo>
                  <a:cubicBezTo>
                    <a:pt x="35" y="88"/>
                    <a:pt x="38" y="93"/>
                    <a:pt x="41" y="96"/>
                  </a:cubicBezTo>
                  <a:cubicBezTo>
                    <a:pt x="44" y="99"/>
                    <a:pt x="48" y="101"/>
                    <a:pt x="52" y="101"/>
                  </a:cubicBezTo>
                  <a:cubicBezTo>
                    <a:pt x="54" y="118"/>
                    <a:pt x="66" y="133"/>
                    <a:pt x="81" y="140"/>
                  </a:cubicBezTo>
                  <a:cubicBezTo>
                    <a:pt x="81" y="155"/>
                    <a:pt x="81" y="155"/>
                    <a:pt x="81" y="155"/>
                  </a:cubicBezTo>
                  <a:cubicBezTo>
                    <a:pt x="81" y="155"/>
                    <a:pt x="81" y="155"/>
                    <a:pt x="81" y="155"/>
                  </a:cubicBezTo>
                  <a:cubicBezTo>
                    <a:pt x="80" y="155"/>
                    <a:pt x="80" y="156"/>
                    <a:pt x="80" y="156"/>
                  </a:cubicBezTo>
                  <a:cubicBezTo>
                    <a:pt x="77" y="163"/>
                    <a:pt x="77" y="163"/>
                    <a:pt x="77" y="163"/>
                  </a:cubicBezTo>
                  <a:cubicBezTo>
                    <a:pt x="77" y="163"/>
                    <a:pt x="77" y="163"/>
                    <a:pt x="77" y="163"/>
                  </a:cubicBezTo>
                  <a:cubicBezTo>
                    <a:pt x="62" y="178"/>
                    <a:pt x="62" y="178"/>
                    <a:pt x="62" y="178"/>
                  </a:cubicBezTo>
                  <a:cubicBezTo>
                    <a:pt x="56" y="179"/>
                    <a:pt x="56" y="179"/>
                    <a:pt x="56" y="179"/>
                  </a:cubicBezTo>
                  <a:cubicBezTo>
                    <a:pt x="52" y="181"/>
                    <a:pt x="48" y="182"/>
                    <a:pt x="43" y="183"/>
                  </a:cubicBezTo>
                  <a:cubicBezTo>
                    <a:pt x="31" y="186"/>
                    <a:pt x="20" y="195"/>
                    <a:pt x="12" y="206"/>
                  </a:cubicBezTo>
                  <a:cubicBezTo>
                    <a:pt x="4" y="216"/>
                    <a:pt x="0" y="230"/>
                    <a:pt x="0" y="243"/>
                  </a:cubicBezTo>
                  <a:cubicBezTo>
                    <a:pt x="0" y="245"/>
                    <a:pt x="1" y="246"/>
                    <a:pt x="3" y="246"/>
                  </a:cubicBezTo>
                  <a:cubicBezTo>
                    <a:pt x="4" y="246"/>
                    <a:pt x="6" y="245"/>
                    <a:pt x="6" y="243"/>
                  </a:cubicBezTo>
                  <a:cubicBezTo>
                    <a:pt x="6" y="231"/>
                    <a:pt x="10" y="219"/>
                    <a:pt x="17" y="209"/>
                  </a:cubicBezTo>
                  <a:cubicBezTo>
                    <a:pt x="24" y="199"/>
                    <a:pt x="34" y="192"/>
                    <a:pt x="45" y="189"/>
                  </a:cubicBezTo>
                  <a:cubicBezTo>
                    <a:pt x="49" y="188"/>
                    <a:pt x="54" y="186"/>
                    <a:pt x="58" y="185"/>
                  </a:cubicBezTo>
                  <a:cubicBezTo>
                    <a:pt x="58" y="185"/>
                    <a:pt x="58" y="185"/>
                    <a:pt x="58" y="185"/>
                  </a:cubicBezTo>
                  <a:cubicBezTo>
                    <a:pt x="59" y="185"/>
                    <a:pt x="59" y="185"/>
                    <a:pt x="59" y="185"/>
                  </a:cubicBezTo>
                  <a:cubicBezTo>
                    <a:pt x="52" y="212"/>
                    <a:pt x="52" y="212"/>
                    <a:pt x="52" y="212"/>
                  </a:cubicBezTo>
                  <a:cubicBezTo>
                    <a:pt x="51" y="213"/>
                    <a:pt x="52" y="214"/>
                    <a:pt x="52" y="215"/>
                  </a:cubicBezTo>
                  <a:cubicBezTo>
                    <a:pt x="59" y="223"/>
                    <a:pt x="59" y="223"/>
                    <a:pt x="59" y="223"/>
                  </a:cubicBezTo>
                  <a:cubicBezTo>
                    <a:pt x="55" y="230"/>
                    <a:pt x="55" y="230"/>
                    <a:pt x="55" y="230"/>
                  </a:cubicBezTo>
                  <a:cubicBezTo>
                    <a:pt x="55" y="231"/>
                    <a:pt x="55" y="232"/>
                    <a:pt x="55" y="233"/>
                  </a:cubicBezTo>
                  <a:cubicBezTo>
                    <a:pt x="59" y="243"/>
                    <a:pt x="59" y="243"/>
                    <a:pt x="59" y="243"/>
                  </a:cubicBezTo>
                  <a:cubicBezTo>
                    <a:pt x="59" y="245"/>
                    <a:pt x="59" y="245"/>
                    <a:pt x="59" y="245"/>
                  </a:cubicBezTo>
                  <a:cubicBezTo>
                    <a:pt x="60" y="246"/>
                    <a:pt x="62" y="247"/>
                    <a:pt x="63" y="246"/>
                  </a:cubicBezTo>
                  <a:cubicBezTo>
                    <a:pt x="65" y="246"/>
                    <a:pt x="65" y="245"/>
                    <a:pt x="65" y="243"/>
                  </a:cubicBezTo>
                  <a:cubicBezTo>
                    <a:pt x="65" y="243"/>
                    <a:pt x="65" y="243"/>
                    <a:pt x="65" y="242"/>
                  </a:cubicBezTo>
                  <a:cubicBezTo>
                    <a:pt x="61" y="232"/>
                    <a:pt x="61" y="232"/>
                    <a:pt x="61" y="232"/>
                  </a:cubicBezTo>
                  <a:cubicBezTo>
                    <a:pt x="66" y="224"/>
                    <a:pt x="66" y="224"/>
                    <a:pt x="66" y="224"/>
                  </a:cubicBezTo>
                  <a:cubicBezTo>
                    <a:pt x="66" y="223"/>
                    <a:pt x="66" y="221"/>
                    <a:pt x="65" y="220"/>
                  </a:cubicBezTo>
                  <a:cubicBezTo>
                    <a:pt x="58" y="212"/>
                    <a:pt x="58" y="212"/>
                    <a:pt x="58" y="212"/>
                  </a:cubicBezTo>
                  <a:cubicBezTo>
                    <a:pt x="65" y="183"/>
                    <a:pt x="65" y="183"/>
                    <a:pt x="65" y="183"/>
                  </a:cubicBezTo>
                  <a:cubicBezTo>
                    <a:pt x="76" y="172"/>
                    <a:pt x="76" y="172"/>
                    <a:pt x="76" y="172"/>
                  </a:cubicBezTo>
                  <a:cubicBezTo>
                    <a:pt x="79" y="243"/>
                    <a:pt x="79" y="243"/>
                    <a:pt x="79" y="243"/>
                  </a:cubicBezTo>
                  <a:cubicBezTo>
                    <a:pt x="79" y="244"/>
                    <a:pt x="79" y="244"/>
                    <a:pt x="79" y="244"/>
                  </a:cubicBezTo>
                  <a:cubicBezTo>
                    <a:pt x="79" y="245"/>
                    <a:pt x="81" y="247"/>
                    <a:pt x="82" y="246"/>
                  </a:cubicBezTo>
                  <a:cubicBezTo>
                    <a:pt x="84" y="246"/>
                    <a:pt x="85" y="245"/>
                    <a:pt x="85" y="243"/>
                  </a:cubicBezTo>
                  <a:cubicBezTo>
                    <a:pt x="85" y="243"/>
                    <a:pt x="85" y="243"/>
                    <a:pt x="85" y="243"/>
                  </a:cubicBezTo>
                  <a:cubicBezTo>
                    <a:pt x="84" y="202"/>
                    <a:pt x="84" y="202"/>
                    <a:pt x="84" y="202"/>
                  </a:cubicBezTo>
                  <a:cubicBezTo>
                    <a:pt x="88" y="199"/>
                    <a:pt x="88" y="199"/>
                    <a:pt x="88" y="199"/>
                  </a:cubicBezTo>
                  <a:cubicBezTo>
                    <a:pt x="91" y="209"/>
                    <a:pt x="91" y="209"/>
                    <a:pt x="91" y="209"/>
                  </a:cubicBezTo>
                  <a:cubicBezTo>
                    <a:pt x="91" y="210"/>
                    <a:pt x="91" y="210"/>
                    <a:pt x="92" y="211"/>
                  </a:cubicBezTo>
                  <a:cubicBezTo>
                    <a:pt x="91" y="243"/>
                    <a:pt x="91" y="243"/>
                    <a:pt x="91" y="243"/>
                  </a:cubicBezTo>
                  <a:cubicBezTo>
                    <a:pt x="91" y="243"/>
                    <a:pt x="91" y="243"/>
                    <a:pt x="91" y="243"/>
                  </a:cubicBezTo>
                  <a:cubicBezTo>
                    <a:pt x="91" y="245"/>
                    <a:pt x="92" y="246"/>
                    <a:pt x="94" y="246"/>
                  </a:cubicBezTo>
                  <a:cubicBezTo>
                    <a:pt x="95" y="247"/>
                    <a:pt x="97" y="245"/>
                    <a:pt x="97" y="244"/>
                  </a:cubicBezTo>
                  <a:cubicBezTo>
                    <a:pt x="97" y="243"/>
                    <a:pt x="97" y="243"/>
                    <a:pt x="97" y="243"/>
                  </a:cubicBezTo>
                  <a:cubicBezTo>
                    <a:pt x="98" y="211"/>
                    <a:pt x="98" y="211"/>
                    <a:pt x="98" y="211"/>
                  </a:cubicBezTo>
                  <a:cubicBezTo>
                    <a:pt x="104" y="211"/>
                    <a:pt x="104" y="211"/>
                    <a:pt x="104" y="211"/>
                  </a:cubicBezTo>
                  <a:cubicBezTo>
                    <a:pt x="105" y="243"/>
                    <a:pt x="105" y="243"/>
                    <a:pt x="105" y="243"/>
                  </a:cubicBezTo>
                  <a:cubicBezTo>
                    <a:pt x="105" y="244"/>
                    <a:pt x="105" y="244"/>
                    <a:pt x="105" y="244"/>
                  </a:cubicBezTo>
                  <a:cubicBezTo>
                    <a:pt x="105" y="245"/>
                    <a:pt x="107" y="247"/>
                    <a:pt x="109" y="246"/>
                  </a:cubicBezTo>
                  <a:cubicBezTo>
                    <a:pt x="110" y="246"/>
                    <a:pt x="111" y="245"/>
                    <a:pt x="111" y="243"/>
                  </a:cubicBezTo>
                  <a:cubicBezTo>
                    <a:pt x="111" y="243"/>
                    <a:pt x="111" y="243"/>
                    <a:pt x="111" y="243"/>
                  </a:cubicBezTo>
                  <a:cubicBezTo>
                    <a:pt x="111" y="243"/>
                    <a:pt x="111" y="243"/>
                    <a:pt x="111" y="243"/>
                  </a:cubicBezTo>
                  <a:cubicBezTo>
                    <a:pt x="110" y="211"/>
                    <a:pt x="110" y="211"/>
                    <a:pt x="110" y="211"/>
                  </a:cubicBezTo>
                  <a:cubicBezTo>
                    <a:pt x="111" y="210"/>
                    <a:pt x="111" y="210"/>
                    <a:pt x="111" y="209"/>
                  </a:cubicBezTo>
                  <a:cubicBezTo>
                    <a:pt x="114" y="199"/>
                    <a:pt x="114" y="199"/>
                    <a:pt x="114" y="199"/>
                  </a:cubicBezTo>
                  <a:cubicBezTo>
                    <a:pt x="119" y="202"/>
                    <a:pt x="119" y="202"/>
                    <a:pt x="119" y="202"/>
                  </a:cubicBezTo>
                  <a:cubicBezTo>
                    <a:pt x="117" y="243"/>
                    <a:pt x="117" y="243"/>
                    <a:pt x="117" y="243"/>
                  </a:cubicBezTo>
                  <a:cubicBezTo>
                    <a:pt x="117" y="243"/>
                    <a:pt x="117" y="243"/>
                    <a:pt x="117" y="243"/>
                  </a:cubicBezTo>
                  <a:cubicBezTo>
                    <a:pt x="117" y="245"/>
                    <a:pt x="118" y="246"/>
                    <a:pt x="120" y="246"/>
                  </a:cubicBezTo>
                  <a:cubicBezTo>
                    <a:pt x="122" y="247"/>
                    <a:pt x="123" y="245"/>
                    <a:pt x="123" y="244"/>
                  </a:cubicBezTo>
                  <a:cubicBezTo>
                    <a:pt x="123" y="243"/>
                    <a:pt x="123" y="243"/>
                    <a:pt x="123" y="243"/>
                  </a:cubicBezTo>
                  <a:cubicBezTo>
                    <a:pt x="126" y="172"/>
                    <a:pt x="126" y="172"/>
                    <a:pt x="126" y="172"/>
                  </a:cubicBezTo>
                  <a:cubicBezTo>
                    <a:pt x="137" y="183"/>
                    <a:pt x="137" y="183"/>
                    <a:pt x="137" y="183"/>
                  </a:cubicBezTo>
                  <a:cubicBezTo>
                    <a:pt x="144" y="212"/>
                    <a:pt x="144" y="212"/>
                    <a:pt x="144" y="212"/>
                  </a:cubicBezTo>
                  <a:cubicBezTo>
                    <a:pt x="137" y="220"/>
                    <a:pt x="137" y="220"/>
                    <a:pt x="137" y="220"/>
                  </a:cubicBezTo>
                  <a:cubicBezTo>
                    <a:pt x="136" y="221"/>
                    <a:pt x="136" y="223"/>
                    <a:pt x="137" y="224"/>
                  </a:cubicBezTo>
                  <a:cubicBezTo>
                    <a:pt x="141" y="232"/>
                    <a:pt x="141" y="232"/>
                    <a:pt x="141" y="232"/>
                  </a:cubicBezTo>
                  <a:cubicBezTo>
                    <a:pt x="137" y="242"/>
                    <a:pt x="137" y="242"/>
                    <a:pt x="137" y="242"/>
                  </a:cubicBezTo>
                  <a:cubicBezTo>
                    <a:pt x="137" y="243"/>
                    <a:pt x="137" y="243"/>
                    <a:pt x="137" y="243"/>
                  </a:cubicBezTo>
                  <a:cubicBezTo>
                    <a:pt x="137" y="245"/>
                    <a:pt x="138" y="246"/>
                    <a:pt x="139" y="246"/>
                  </a:cubicBezTo>
                  <a:close/>
                  <a:moveTo>
                    <a:pt x="105" y="185"/>
                  </a:moveTo>
                  <a:cubicBezTo>
                    <a:pt x="119" y="164"/>
                    <a:pt x="119" y="164"/>
                    <a:pt x="119" y="164"/>
                  </a:cubicBezTo>
                  <a:cubicBezTo>
                    <a:pt x="120" y="166"/>
                    <a:pt x="120" y="166"/>
                    <a:pt x="120" y="166"/>
                  </a:cubicBezTo>
                  <a:cubicBezTo>
                    <a:pt x="120" y="167"/>
                    <a:pt x="120" y="167"/>
                    <a:pt x="120" y="167"/>
                  </a:cubicBezTo>
                  <a:cubicBezTo>
                    <a:pt x="119" y="195"/>
                    <a:pt x="119" y="195"/>
                    <a:pt x="119" y="195"/>
                  </a:cubicBezTo>
                  <a:lnTo>
                    <a:pt x="105" y="185"/>
                  </a:lnTo>
                  <a:close/>
                  <a:moveTo>
                    <a:pt x="106" y="205"/>
                  </a:moveTo>
                  <a:cubicBezTo>
                    <a:pt x="96" y="205"/>
                    <a:pt x="96" y="205"/>
                    <a:pt x="96" y="205"/>
                  </a:cubicBezTo>
                  <a:cubicBezTo>
                    <a:pt x="93" y="196"/>
                    <a:pt x="93" y="196"/>
                    <a:pt x="93" y="196"/>
                  </a:cubicBezTo>
                  <a:cubicBezTo>
                    <a:pt x="101" y="190"/>
                    <a:pt x="101" y="190"/>
                    <a:pt x="101" y="190"/>
                  </a:cubicBezTo>
                  <a:cubicBezTo>
                    <a:pt x="109" y="196"/>
                    <a:pt x="109" y="196"/>
                    <a:pt x="109" y="196"/>
                  </a:cubicBezTo>
                  <a:lnTo>
                    <a:pt x="106" y="205"/>
                  </a:lnTo>
                  <a:close/>
                  <a:moveTo>
                    <a:pt x="46" y="75"/>
                  </a:moveTo>
                  <a:cubicBezTo>
                    <a:pt x="47" y="74"/>
                    <a:pt x="47" y="74"/>
                    <a:pt x="48" y="74"/>
                  </a:cubicBezTo>
                  <a:cubicBezTo>
                    <a:pt x="49" y="74"/>
                    <a:pt x="50" y="74"/>
                    <a:pt x="51" y="75"/>
                  </a:cubicBezTo>
                  <a:cubicBezTo>
                    <a:pt x="51" y="95"/>
                    <a:pt x="51" y="95"/>
                    <a:pt x="51" y="95"/>
                  </a:cubicBezTo>
                  <a:cubicBezTo>
                    <a:pt x="49" y="95"/>
                    <a:pt x="47" y="93"/>
                    <a:pt x="45" y="92"/>
                  </a:cubicBezTo>
                  <a:cubicBezTo>
                    <a:pt x="43" y="90"/>
                    <a:pt x="41" y="87"/>
                    <a:pt x="41" y="83"/>
                  </a:cubicBezTo>
                  <a:cubicBezTo>
                    <a:pt x="41" y="81"/>
                    <a:pt x="42" y="78"/>
                    <a:pt x="44" y="77"/>
                  </a:cubicBezTo>
                  <a:cubicBezTo>
                    <a:pt x="44" y="76"/>
                    <a:pt x="45" y="75"/>
                    <a:pt x="46" y="75"/>
                  </a:cubicBezTo>
                  <a:close/>
                  <a:moveTo>
                    <a:pt x="160" y="78"/>
                  </a:moveTo>
                  <a:cubicBezTo>
                    <a:pt x="161" y="80"/>
                    <a:pt x="161" y="82"/>
                    <a:pt x="161" y="83"/>
                  </a:cubicBezTo>
                  <a:cubicBezTo>
                    <a:pt x="161" y="87"/>
                    <a:pt x="160" y="90"/>
                    <a:pt x="157" y="92"/>
                  </a:cubicBezTo>
                  <a:cubicBezTo>
                    <a:pt x="156" y="93"/>
                    <a:pt x="154" y="95"/>
                    <a:pt x="151" y="95"/>
                  </a:cubicBezTo>
                  <a:cubicBezTo>
                    <a:pt x="151" y="75"/>
                    <a:pt x="151" y="75"/>
                    <a:pt x="151" y="75"/>
                  </a:cubicBezTo>
                  <a:cubicBezTo>
                    <a:pt x="152" y="74"/>
                    <a:pt x="153" y="74"/>
                    <a:pt x="154" y="74"/>
                  </a:cubicBezTo>
                  <a:cubicBezTo>
                    <a:pt x="155" y="74"/>
                    <a:pt x="156" y="74"/>
                    <a:pt x="156" y="75"/>
                  </a:cubicBezTo>
                  <a:cubicBezTo>
                    <a:pt x="158" y="75"/>
                    <a:pt x="159" y="77"/>
                    <a:pt x="160" y="78"/>
                  </a:cubicBezTo>
                  <a:close/>
                  <a:moveTo>
                    <a:pt x="108" y="71"/>
                  </a:moveTo>
                  <a:cubicBezTo>
                    <a:pt x="108" y="68"/>
                    <a:pt x="111" y="65"/>
                    <a:pt x="114" y="65"/>
                  </a:cubicBezTo>
                  <a:cubicBezTo>
                    <a:pt x="134" y="65"/>
                    <a:pt x="134" y="65"/>
                    <a:pt x="134" y="65"/>
                  </a:cubicBezTo>
                  <a:cubicBezTo>
                    <a:pt x="137" y="65"/>
                    <a:pt x="139" y="68"/>
                    <a:pt x="139" y="71"/>
                  </a:cubicBezTo>
                  <a:cubicBezTo>
                    <a:pt x="139" y="77"/>
                    <a:pt x="135" y="82"/>
                    <a:pt x="129" y="82"/>
                  </a:cubicBezTo>
                  <a:cubicBezTo>
                    <a:pt x="119" y="82"/>
                    <a:pt x="119" y="82"/>
                    <a:pt x="119" y="82"/>
                  </a:cubicBezTo>
                  <a:cubicBezTo>
                    <a:pt x="113" y="82"/>
                    <a:pt x="108" y="77"/>
                    <a:pt x="108" y="71"/>
                  </a:cubicBezTo>
                  <a:close/>
                  <a:moveTo>
                    <a:pt x="134" y="59"/>
                  </a:moveTo>
                  <a:cubicBezTo>
                    <a:pt x="114" y="59"/>
                    <a:pt x="114" y="59"/>
                    <a:pt x="114" y="59"/>
                  </a:cubicBezTo>
                  <a:cubicBezTo>
                    <a:pt x="109" y="59"/>
                    <a:pt x="105" y="63"/>
                    <a:pt x="103" y="67"/>
                  </a:cubicBezTo>
                  <a:cubicBezTo>
                    <a:pt x="102" y="67"/>
                    <a:pt x="100" y="67"/>
                    <a:pt x="99" y="67"/>
                  </a:cubicBezTo>
                  <a:cubicBezTo>
                    <a:pt x="97" y="63"/>
                    <a:pt x="93" y="59"/>
                    <a:pt x="88" y="59"/>
                  </a:cubicBezTo>
                  <a:cubicBezTo>
                    <a:pt x="68" y="59"/>
                    <a:pt x="68" y="59"/>
                    <a:pt x="68" y="59"/>
                  </a:cubicBezTo>
                  <a:cubicBezTo>
                    <a:pt x="63" y="59"/>
                    <a:pt x="59" y="62"/>
                    <a:pt x="58" y="67"/>
                  </a:cubicBezTo>
                  <a:cubicBezTo>
                    <a:pt x="58" y="55"/>
                    <a:pt x="63" y="44"/>
                    <a:pt x="70" y="36"/>
                  </a:cubicBezTo>
                  <a:cubicBezTo>
                    <a:pt x="78" y="28"/>
                    <a:pt x="89" y="24"/>
                    <a:pt x="101" y="24"/>
                  </a:cubicBezTo>
                  <a:cubicBezTo>
                    <a:pt x="113" y="24"/>
                    <a:pt x="124" y="28"/>
                    <a:pt x="132" y="36"/>
                  </a:cubicBezTo>
                  <a:cubicBezTo>
                    <a:pt x="140" y="44"/>
                    <a:pt x="144" y="55"/>
                    <a:pt x="145" y="67"/>
                  </a:cubicBezTo>
                  <a:cubicBezTo>
                    <a:pt x="143" y="62"/>
                    <a:pt x="139" y="59"/>
                    <a:pt x="134" y="59"/>
                  </a:cubicBezTo>
                  <a:close/>
                  <a:moveTo>
                    <a:pt x="74" y="82"/>
                  </a:moveTo>
                  <a:cubicBezTo>
                    <a:pt x="68" y="82"/>
                    <a:pt x="63" y="77"/>
                    <a:pt x="63" y="71"/>
                  </a:cubicBezTo>
                  <a:cubicBezTo>
                    <a:pt x="63" y="68"/>
                    <a:pt x="65" y="65"/>
                    <a:pt x="68" y="65"/>
                  </a:cubicBezTo>
                  <a:cubicBezTo>
                    <a:pt x="88" y="65"/>
                    <a:pt x="88" y="65"/>
                    <a:pt x="88" y="65"/>
                  </a:cubicBezTo>
                  <a:cubicBezTo>
                    <a:pt x="91" y="65"/>
                    <a:pt x="94" y="68"/>
                    <a:pt x="94" y="71"/>
                  </a:cubicBezTo>
                  <a:cubicBezTo>
                    <a:pt x="94" y="77"/>
                    <a:pt x="89" y="82"/>
                    <a:pt x="83" y="82"/>
                  </a:cubicBezTo>
                  <a:lnTo>
                    <a:pt x="74" y="82"/>
                  </a:lnTo>
                  <a:close/>
                  <a:moveTo>
                    <a:pt x="101" y="6"/>
                  </a:moveTo>
                  <a:cubicBezTo>
                    <a:pt x="115" y="6"/>
                    <a:pt x="128" y="11"/>
                    <a:pt x="137" y="20"/>
                  </a:cubicBezTo>
                  <a:cubicBezTo>
                    <a:pt x="145" y="28"/>
                    <a:pt x="150" y="38"/>
                    <a:pt x="151" y="49"/>
                  </a:cubicBezTo>
                  <a:cubicBezTo>
                    <a:pt x="146" y="27"/>
                    <a:pt x="125" y="10"/>
                    <a:pt x="101" y="10"/>
                  </a:cubicBezTo>
                  <a:cubicBezTo>
                    <a:pt x="77" y="10"/>
                    <a:pt x="56" y="26"/>
                    <a:pt x="51" y="49"/>
                  </a:cubicBezTo>
                  <a:cubicBezTo>
                    <a:pt x="53" y="38"/>
                    <a:pt x="58" y="28"/>
                    <a:pt x="65" y="20"/>
                  </a:cubicBezTo>
                  <a:cubicBezTo>
                    <a:pt x="74" y="11"/>
                    <a:pt x="87" y="6"/>
                    <a:pt x="101" y="6"/>
                  </a:cubicBezTo>
                  <a:close/>
                  <a:moveTo>
                    <a:pt x="101" y="18"/>
                  </a:moveTo>
                  <a:cubicBezTo>
                    <a:pt x="80" y="18"/>
                    <a:pt x="63" y="30"/>
                    <a:pt x="55" y="48"/>
                  </a:cubicBezTo>
                  <a:cubicBezTo>
                    <a:pt x="61" y="28"/>
                    <a:pt x="79" y="14"/>
                    <a:pt x="101" y="14"/>
                  </a:cubicBezTo>
                  <a:cubicBezTo>
                    <a:pt x="123" y="14"/>
                    <a:pt x="141" y="28"/>
                    <a:pt x="147" y="48"/>
                  </a:cubicBezTo>
                  <a:cubicBezTo>
                    <a:pt x="139" y="30"/>
                    <a:pt x="122" y="18"/>
                    <a:pt x="101" y="18"/>
                  </a:cubicBezTo>
                  <a:close/>
                  <a:moveTo>
                    <a:pt x="58" y="95"/>
                  </a:moveTo>
                  <a:cubicBezTo>
                    <a:pt x="58" y="76"/>
                    <a:pt x="58" y="76"/>
                    <a:pt x="58" y="76"/>
                  </a:cubicBezTo>
                  <a:cubicBezTo>
                    <a:pt x="60" y="83"/>
                    <a:pt x="66" y="88"/>
                    <a:pt x="74" y="88"/>
                  </a:cubicBezTo>
                  <a:cubicBezTo>
                    <a:pt x="83" y="88"/>
                    <a:pt x="83" y="88"/>
                    <a:pt x="83" y="88"/>
                  </a:cubicBezTo>
                  <a:cubicBezTo>
                    <a:pt x="88" y="88"/>
                    <a:pt x="92" y="86"/>
                    <a:pt x="95" y="83"/>
                  </a:cubicBezTo>
                  <a:cubicBezTo>
                    <a:pt x="98" y="80"/>
                    <a:pt x="99" y="77"/>
                    <a:pt x="100" y="73"/>
                  </a:cubicBezTo>
                  <a:cubicBezTo>
                    <a:pt x="100" y="73"/>
                    <a:pt x="101" y="73"/>
                    <a:pt x="102" y="73"/>
                  </a:cubicBezTo>
                  <a:cubicBezTo>
                    <a:pt x="103" y="77"/>
                    <a:pt x="105" y="80"/>
                    <a:pt x="107" y="83"/>
                  </a:cubicBezTo>
                  <a:cubicBezTo>
                    <a:pt x="110" y="86"/>
                    <a:pt x="114" y="88"/>
                    <a:pt x="119" y="88"/>
                  </a:cubicBezTo>
                  <a:cubicBezTo>
                    <a:pt x="129" y="88"/>
                    <a:pt x="129" y="88"/>
                    <a:pt x="129" y="88"/>
                  </a:cubicBezTo>
                  <a:cubicBezTo>
                    <a:pt x="136" y="88"/>
                    <a:pt x="142" y="83"/>
                    <a:pt x="145" y="76"/>
                  </a:cubicBezTo>
                  <a:cubicBezTo>
                    <a:pt x="145" y="95"/>
                    <a:pt x="145" y="95"/>
                    <a:pt x="145" y="95"/>
                  </a:cubicBezTo>
                  <a:cubicBezTo>
                    <a:pt x="145" y="113"/>
                    <a:pt x="133" y="129"/>
                    <a:pt x="117" y="135"/>
                  </a:cubicBezTo>
                  <a:cubicBezTo>
                    <a:pt x="116" y="135"/>
                    <a:pt x="115" y="136"/>
                    <a:pt x="115" y="138"/>
                  </a:cubicBezTo>
                  <a:cubicBezTo>
                    <a:pt x="115" y="155"/>
                    <a:pt x="115" y="155"/>
                    <a:pt x="115" y="155"/>
                  </a:cubicBezTo>
                  <a:cubicBezTo>
                    <a:pt x="115" y="156"/>
                    <a:pt x="115" y="157"/>
                    <a:pt x="116" y="158"/>
                  </a:cubicBezTo>
                  <a:cubicBezTo>
                    <a:pt x="101" y="180"/>
                    <a:pt x="101" y="180"/>
                    <a:pt x="101" y="180"/>
                  </a:cubicBezTo>
                  <a:cubicBezTo>
                    <a:pt x="87" y="158"/>
                    <a:pt x="87" y="158"/>
                    <a:pt x="87" y="158"/>
                  </a:cubicBezTo>
                  <a:cubicBezTo>
                    <a:pt x="87" y="157"/>
                    <a:pt x="87" y="156"/>
                    <a:pt x="87" y="155"/>
                  </a:cubicBezTo>
                  <a:cubicBezTo>
                    <a:pt x="87" y="138"/>
                    <a:pt x="87" y="138"/>
                    <a:pt x="87" y="138"/>
                  </a:cubicBezTo>
                  <a:cubicBezTo>
                    <a:pt x="87" y="136"/>
                    <a:pt x="86" y="135"/>
                    <a:pt x="85" y="135"/>
                  </a:cubicBezTo>
                  <a:cubicBezTo>
                    <a:pt x="69" y="129"/>
                    <a:pt x="58" y="113"/>
                    <a:pt x="58" y="95"/>
                  </a:cubicBezTo>
                  <a:close/>
                  <a:moveTo>
                    <a:pt x="82" y="167"/>
                  </a:moveTo>
                  <a:cubicBezTo>
                    <a:pt x="82" y="166"/>
                    <a:pt x="82" y="166"/>
                    <a:pt x="82" y="166"/>
                  </a:cubicBezTo>
                  <a:cubicBezTo>
                    <a:pt x="83" y="164"/>
                    <a:pt x="83" y="164"/>
                    <a:pt x="83" y="164"/>
                  </a:cubicBezTo>
                  <a:cubicBezTo>
                    <a:pt x="97" y="185"/>
                    <a:pt x="97" y="185"/>
                    <a:pt x="97" y="185"/>
                  </a:cubicBezTo>
                  <a:cubicBezTo>
                    <a:pt x="83" y="195"/>
                    <a:pt x="83" y="195"/>
                    <a:pt x="83" y="195"/>
                  </a:cubicBezTo>
                  <a:lnTo>
                    <a:pt x="82"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grpSp>
        <p:nvGrpSpPr>
          <p:cNvPr id="26" name="グループ化 25"/>
          <p:cNvGrpSpPr/>
          <p:nvPr/>
        </p:nvGrpSpPr>
        <p:grpSpPr>
          <a:xfrm>
            <a:off x="679178" y="2135144"/>
            <a:ext cx="435194" cy="552076"/>
            <a:chOff x="6310313" y="322263"/>
            <a:chExt cx="762000" cy="942975"/>
          </a:xfrm>
          <a:solidFill>
            <a:schemeClr val="tx1"/>
          </a:solidFill>
        </p:grpSpPr>
        <p:sp>
          <p:nvSpPr>
            <p:cNvPr id="38" name="Freeform 45"/>
            <p:cNvSpPr>
              <a:spLocks noEditPoints="1"/>
            </p:cNvSpPr>
            <p:nvPr/>
          </p:nvSpPr>
          <p:spPr bwMode="auto">
            <a:xfrm>
              <a:off x="6310313" y="322263"/>
              <a:ext cx="762000" cy="935038"/>
            </a:xfrm>
            <a:custGeom>
              <a:avLst/>
              <a:gdLst>
                <a:gd name="T0" fmla="*/ 18 w 203"/>
                <a:gd name="T1" fmla="*/ 211 h 249"/>
                <a:gd name="T2" fmla="*/ 58 w 203"/>
                <a:gd name="T3" fmla="*/ 188 h 249"/>
                <a:gd name="T4" fmla="*/ 76 w 203"/>
                <a:gd name="T5" fmla="*/ 180 h 249"/>
                <a:gd name="T6" fmla="*/ 78 w 203"/>
                <a:gd name="T7" fmla="*/ 203 h 249"/>
                <a:gd name="T8" fmla="*/ 128 w 203"/>
                <a:gd name="T9" fmla="*/ 202 h 249"/>
                <a:gd name="T10" fmla="*/ 138 w 203"/>
                <a:gd name="T11" fmla="*/ 185 h 249"/>
                <a:gd name="T12" fmla="*/ 149 w 203"/>
                <a:gd name="T13" fmla="*/ 189 h 249"/>
                <a:gd name="T14" fmla="*/ 186 w 203"/>
                <a:gd name="T15" fmla="*/ 211 h 249"/>
                <a:gd name="T16" fmla="*/ 203 w 203"/>
                <a:gd name="T17" fmla="*/ 246 h 249"/>
                <a:gd name="T18" fmla="*/ 160 w 203"/>
                <a:gd name="T19" fmla="*/ 185 h 249"/>
                <a:gd name="T20" fmla="*/ 139 w 203"/>
                <a:gd name="T21" fmla="*/ 180 h 249"/>
                <a:gd name="T22" fmla="*/ 127 w 203"/>
                <a:gd name="T23" fmla="*/ 165 h 249"/>
                <a:gd name="T24" fmla="*/ 122 w 203"/>
                <a:gd name="T25" fmla="*/ 157 h 249"/>
                <a:gd name="T26" fmla="*/ 162 w 203"/>
                <a:gd name="T27" fmla="*/ 99 h 249"/>
                <a:gd name="T28" fmla="*/ 160 w 203"/>
                <a:gd name="T29" fmla="*/ 72 h 249"/>
                <a:gd name="T30" fmla="*/ 158 w 203"/>
                <a:gd name="T31" fmla="*/ 53 h 249"/>
                <a:gd name="T32" fmla="*/ 128 w 203"/>
                <a:gd name="T33" fmla="*/ 6 h 249"/>
                <a:gd name="T34" fmla="*/ 65 w 203"/>
                <a:gd name="T35" fmla="*/ 2 h 249"/>
                <a:gd name="T36" fmla="*/ 56 w 203"/>
                <a:gd name="T37" fmla="*/ 11 h 249"/>
                <a:gd name="T38" fmla="*/ 47 w 203"/>
                <a:gd name="T39" fmla="*/ 23 h 249"/>
                <a:gd name="T40" fmla="*/ 45 w 203"/>
                <a:gd name="T41" fmla="*/ 59 h 249"/>
                <a:gd name="T42" fmla="*/ 44 w 203"/>
                <a:gd name="T43" fmla="*/ 72 h 249"/>
                <a:gd name="T44" fmla="*/ 42 w 203"/>
                <a:gd name="T45" fmla="*/ 99 h 249"/>
                <a:gd name="T46" fmla="*/ 82 w 203"/>
                <a:gd name="T47" fmla="*/ 157 h 249"/>
                <a:gd name="T48" fmla="*/ 77 w 203"/>
                <a:gd name="T49" fmla="*/ 165 h 249"/>
                <a:gd name="T50" fmla="*/ 64 w 203"/>
                <a:gd name="T51" fmla="*/ 180 h 249"/>
                <a:gd name="T52" fmla="*/ 44 w 203"/>
                <a:gd name="T53" fmla="*/ 185 h 249"/>
                <a:gd name="T54" fmla="*/ 3 w 203"/>
                <a:gd name="T55" fmla="*/ 249 h 249"/>
                <a:gd name="T56" fmla="*/ 59 w 203"/>
                <a:gd name="T57" fmla="*/ 17 h 249"/>
                <a:gd name="T58" fmla="*/ 68 w 203"/>
                <a:gd name="T59" fmla="*/ 8 h 249"/>
                <a:gd name="T60" fmla="*/ 133 w 203"/>
                <a:gd name="T61" fmla="*/ 16 h 249"/>
                <a:gd name="T62" fmla="*/ 153 w 203"/>
                <a:gd name="T63" fmla="*/ 71 h 249"/>
                <a:gd name="T64" fmla="*/ 151 w 203"/>
                <a:gd name="T65" fmla="*/ 68 h 249"/>
                <a:gd name="T66" fmla="*/ 136 w 203"/>
                <a:gd name="T67" fmla="*/ 51 h 249"/>
                <a:gd name="T68" fmla="*/ 102 w 203"/>
                <a:gd name="T69" fmla="*/ 32 h 249"/>
                <a:gd name="T70" fmla="*/ 68 w 203"/>
                <a:gd name="T71" fmla="*/ 51 h 249"/>
                <a:gd name="T72" fmla="*/ 52 w 203"/>
                <a:gd name="T73" fmla="*/ 69 h 249"/>
                <a:gd name="T74" fmla="*/ 51 w 203"/>
                <a:gd name="T75" fmla="*/ 70 h 249"/>
                <a:gd name="T76" fmla="*/ 51 w 203"/>
                <a:gd name="T77" fmla="*/ 28 h 249"/>
                <a:gd name="T78" fmla="*/ 152 w 203"/>
                <a:gd name="T79" fmla="*/ 78 h 249"/>
                <a:gd name="T80" fmla="*/ 160 w 203"/>
                <a:gd name="T81" fmla="*/ 81 h 249"/>
                <a:gd name="T82" fmla="*/ 152 w 203"/>
                <a:gd name="T83" fmla="*/ 97 h 249"/>
                <a:gd name="T84" fmla="*/ 52 w 203"/>
                <a:gd name="T85" fmla="*/ 78 h 249"/>
                <a:gd name="T86" fmla="*/ 42 w 203"/>
                <a:gd name="T87" fmla="*/ 86 h 249"/>
                <a:gd name="T88" fmla="*/ 58 w 203"/>
                <a:gd name="T89" fmla="*/ 97 h 249"/>
                <a:gd name="T90" fmla="*/ 72 w 203"/>
                <a:gd name="T91" fmla="*/ 54 h 249"/>
                <a:gd name="T92" fmla="*/ 102 w 203"/>
                <a:gd name="T93" fmla="*/ 38 h 249"/>
                <a:gd name="T94" fmla="*/ 131 w 203"/>
                <a:gd name="T95" fmla="*/ 54 h 249"/>
                <a:gd name="T96" fmla="*/ 145 w 203"/>
                <a:gd name="T97" fmla="*/ 97 h 249"/>
                <a:gd name="T98" fmla="*/ 116 w 203"/>
                <a:gd name="T99" fmla="*/ 157 h 249"/>
                <a:gd name="T100" fmla="*/ 102 w 203"/>
                <a:gd name="T101" fmla="*/ 186 h 249"/>
                <a:gd name="T102" fmla="*/ 88 w 203"/>
                <a:gd name="T103" fmla="*/ 157 h 249"/>
                <a:gd name="T104" fmla="*/ 58 w 203"/>
                <a:gd name="T105" fmla="*/ 97 h 249"/>
                <a:gd name="T106" fmla="*/ 97 w 203"/>
                <a:gd name="T107" fmla="*/ 190 h 249"/>
                <a:gd name="T108" fmla="*/ 106 w 203"/>
                <a:gd name="T109" fmla="*/ 190 h 249"/>
                <a:gd name="T110" fmla="*/ 123 w 203"/>
                <a:gd name="T111" fmla="*/ 19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249">
                  <a:moveTo>
                    <a:pt x="3" y="249"/>
                  </a:moveTo>
                  <a:cubicBezTo>
                    <a:pt x="5" y="249"/>
                    <a:pt x="6" y="248"/>
                    <a:pt x="6" y="246"/>
                  </a:cubicBezTo>
                  <a:cubicBezTo>
                    <a:pt x="6" y="234"/>
                    <a:pt x="11" y="221"/>
                    <a:pt x="18" y="211"/>
                  </a:cubicBezTo>
                  <a:cubicBezTo>
                    <a:pt x="25" y="201"/>
                    <a:pt x="35" y="194"/>
                    <a:pt x="45" y="191"/>
                  </a:cubicBezTo>
                  <a:cubicBezTo>
                    <a:pt x="50" y="190"/>
                    <a:pt x="54" y="189"/>
                    <a:pt x="58" y="188"/>
                  </a:cubicBezTo>
                  <a:cubicBezTo>
                    <a:pt x="58" y="188"/>
                    <a:pt x="58" y="188"/>
                    <a:pt x="58" y="188"/>
                  </a:cubicBezTo>
                  <a:cubicBezTo>
                    <a:pt x="66" y="185"/>
                    <a:pt x="66" y="185"/>
                    <a:pt x="66" y="185"/>
                  </a:cubicBezTo>
                  <a:cubicBezTo>
                    <a:pt x="66" y="185"/>
                    <a:pt x="66" y="185"/>
                    <a:pt x="66" y="185"/>
                  </a:cubicBezTo>
                  <a:cubicBezTo>
                    <a:pt x="70" y="184"/>
                    <a:pt x="73" y="183"/>
                    <a:pt x="76" y="180"/>
                  </a:cubicBezTo>
                  <a:cubicBezTo>
                    <a:pt x="74" y="200"/>
                    <a:pt x="74" y="200"/>
                    <a:pt x="74" y="200"/>
                  </a:cubicBezTo>
                  <a:cubicBezTo>
                    <a:pt x="74" y="201"/>
                    <a:pt x="75" y="201"/>
                    <a:pt x="76" y="202"/>
                  </a:cubicBezTo>
                  <a:cubicBezTo>
                    <a:pt x="76" y="203"/>
                    <a:pt x="77" y="203"/>
                    <a:pt x="78" y="203"/>
                  </a:cubicBezTo>
                  <a:cubicBezTo>
                    <a:pt x="102" y="195"/>
                    <a:pt x="102" y="195"/>
                    <a:pt x="102" y="195"/>
                  </a:cubicBezTo>
                  <a:cubicBezTo>
                    <a:pt x="126" y="203"/>
                    <a:pt x="126" y="203"/>
                    <a:pt x="126" y="203"/>
                  </a:cubicBezTo>
                  <a:cubicBezTo>
                    <a:pt x="127" y="203"/>
                    <a:pt x="128" y="203"/>
                    <a:pt x="128" y="202"/>
                  </a:cubicBezTo>
                  <a:cubicBezTo>
                    <a:pt x="129" y="201"/>
                    <a:pt x="130" y="201"/>
                    <a:pt x="129" y="200"/>
                  </a:cubicBezTo>
                  <a:cubicBezTo>
                    <a:pt x="128" y="181"/>
                    <a:pt x="128" y="181"/>
                    <a:pt x="128" y="181"/>
                  </a:cubicBezTo>
                  <a:cubicBezTo>
                    <a:pt x="131" y="183"/>
                    <a:pt x="134" y="185"/>
                    <a:pt x="138" y="185"/>
                  </a:cubicBezTo>
                  <a:cubicBezTo>
                    <a:pt x="138" y="185"/>
                    <a:pt x="138" y="185"/>
                    <a:pt x="138" y="185"/>
                  </a:cubicBezTo>
                  <a:cubicBezTo>
                    <a:pt x="149" y="189"/>
                    <a:pt x="149" y="189"/>
                    <a:pt x="149" y="189"/>
                  </a:cubicBezTo>
                  <a:cubicBezTo>
                    <a:pt x="149" y="189"/>
                    <a:pt x="149" y="189"/>
                    <a:pt x="149" y="189"/>
                  </a:cubicBezTo>
                  <a:cubicBezTo>
                    <a:pt x="152" y="189"/>
                    <a:pt x="155" y="190"/>
                    <a:pt x="158" y="191"/>
                  </a:cubicBezTo>
                  <a:cubicBezTo>
                    <a:pt x="158" y="191"/>
                    <a:pt x="158" y="191"/>
                    <a:pt x="158" y="191"/>
                  </a:cubicBezTo>
                  <a:cubicBezTo>
                    <a:pt x="169" y="194"/>
                    <a:pt x="179" y="201"/>
                    <a:pt x="186" y="211"/>
                  </a:cubicBezTo>
                  <a:cubicBezTo>
                    <a:pt x="193" y="221"/>
                    <a:pt x="197" y="234"/>
                    <a:pt x="197" y="246"/>
                  </a:cubicBezTo>
                  <a:cubicBezTo>
                    <a:pt x="197" y="248"/>
                    <a:pt x="199" y="249"/>
                    <a:pt x="200" y="249"/>
                  </a:cubicBezTo>
                  <a:cubicBezTo>
                    <a:pt x="202" y="249"/>
                    <a:pt x="203" y="248"/>
                    <a:pt x="203" y="246"/>
                  </a:cubicBezTo>
                  <a:cubicBezTo>
                    <a:pt x="203" y="246"/>
                    <a:pt x="203" y="246"/>
                    <a:pt x="203" y="246"/>
                  </a:cubicBezTo>
                  <a:cubicBezTo>
                    <a:pt x="203" y="232"/>
                    <a:pt x="198" y="219"/>
                    <a:pt x="191" y="208"/>
                  </a:cubicBezTo>
                  <a:cubicBezTo>
                    <a:pt x="183" y="197"/>
                    <a:pt x="172" y="189"/>
                    <a:pt x="160" y="185"/>
                  </a:cubicBezTo>
                  <a:cubicBezTo>
                    <a:pt x="160" y="185"/>
                    <a:pt x="160" y="185"/>
                    <a:pt x="160" y="185"/>
                  </a:cubicBezTo>
                  <a:cubicBezTo>
                    <a:pt x="157" y="185"/>
                    <a:pt x="153" y="184"/>
                    <a:pt x="150" y="183"/>
                  </a:cubicBezTo>
                  <a:cubicBezTo>
                    <a:pt x="139" y="180"/>
                    <a:pt x="139" y="180"/>
                    <a:pt x="139" y="180"/>
                  </a:cubicBezTo>
                  <a:cubicBezTo>
                    <a:pt x="139" y="180"/>
                    <a:pt x="139" y="180"/>
                    <a:pt x="139" y="180"/>
                  </a:cubicBezTo>
                  <a:cubicBezTo>
                    <a:pt x="135" y="179"/>
                    <a:pt x="130" y="175"/>
                    <a:pt x="127" y="171"/>
                  </a:cubicBezTo>
                  <a:cubicBezTo>
                    <a:pt x="127" y="165"/>
                    <a:pt x="127" y="165"/>
                    <a:pt x="127" y="165"/>
                  </a:cubicBezTo>
                  <a:cubicBezTo>
                    <a:pt x="127" y="163"/>
                    <a:pt x="125" y="162"/>
                    <a:pt x="124" y="162"/>
                  </a:cubicBezTo>
                  <a:cubicBezTo>
                    <a:pt x="123" y="162"/>
                    <a:pt x="123" y="162"/>
                    <a:pt x="123" y="162"/>
                  </a:cubicBezTo>
                  <a:cubicBezTo>
                    <a:pt x="122" y="160"/>
                    <a:pt x="122" y="159"/>
                    <a:pt x="122" y="157"/>
                  </a:cubicBezTo>
                  <a:cubicBezTo>
                    <a:pt x="122" y="142"/>
                    <a:pt x="122" y="142"/>
                    <a:pt x="122" y="142"/>
                  </a:cubicBezTo>
                  <a:cubicBezTo>
                    <a:pt x="137" y="135"/>
                    <a:pt x="148" y="121"/>
                    <a:pt x="151" y="104"/>
                  </a:cubicBezTo>
                  <a:cubicBezTo>
                    <a:pt x="155" y="103"/>
                    <a:pt x="159" y="101"/>
                    <a:pt x="162" y="99"/>
                  </a:cubicBezTo>
                  <a:cubicBezTo>
                    <a:pt x="166" y="95"/>
                    <a:pt x="168" y="91"/>
                    <a:pt x="168" y="86"/>
                  </a:cubicBezTo>
                  <a:cubicBezTo>
                    <a:pt x="168" y="82"/>
                    <a:pt x="166" y="78"/>
                    <a:pt x="164" y="75"/>
                  </a:cubicBezTo>
                  <a:cubicBezTo>
                    <a:pt x="163" y="74"/>
                    <a:pt x="162" y="73"/>
                    <a:pt x="160" y="72"/>
                  </a:cubicBezTo>
                  <a:cubicBezTo>
                    <a:pt x="160" y="72"/>
                    <a:pt x="159" y="72"/>
                    <a:pt x="159" y="71"/>
                  </a:cubicBezTo>
                  <a:cubicBezTo>
                    <a:pt x="159" y="66"/>
                    <a:pt x="159" y="60"/>
                    <a:pt x="158" y="54"/>
                  </a:cubicBezTo>
                  <a:cubicBezTo>
                    <a:pt x="158" y="53"/>
                    <a:pt x="158" y="53"/>
                    <a:pt x="158" y="53"/>
                  </a:cubicBezTo>
                  <a:cubicBezTo>
                    <a:pt x="158" y="53"/>
                    <a:pt x="158" y="53"/>
                    <a:pt x="158" y="53"/>
                  </a:cubicBezTo>
                  <a:cubicBezTo>
                    <a:pt x="157" y="42"/>
                    <a:pt x="155" y="33"/>
                    <a:pt x="151" y="26"/>
                  </a:cubicBezTo>
                  <a:cubicBezTo>
                    <a:pt x="145" y="16"/>
                    <a:pt x="137" y="10"/>
                    <a:pt x="128" y="6"/>
                  </a:cubicBezTo>
                  <a:cubicBezTo>
                    <a:pt x="119" y="3"/>
                    <a:pt x="110" y="2"/>
                    <a:pt x="102" y="1"/>
                  </a:cubicBezTo>
                  <a:cubicBezTo>
                    <a:pt x="98" y="0"/>
                    <a:pt x="93" y="0"/>
                    <a:pt x="89" y="0"/>
                  </a:cubicBezTo>
                  <a:cubicBezTo>
                    <a:pt x="75" y="0"/>
                    <a:pt x="65" y="2"/>
                    <a:pt x="65" y="2"/>
                  </a:cubicBezTo>
                  <a:cubicBezTo>
                    <a:pt x="64" y="2"/>
                    <a:pt x="63" y="3"/>
                    <a:pt x="63" y="5"/>
                  </a:cubicBezTo>
                  <a:cubicBezTo>
                    <a:pt x="62" y="10"/>
                    <a:pt x="62" y="10"/>
                    <a:pt x="62" y="10"/>
                  </a:cubicBezTo>
                  <a:cubicBezTo>
                    <a:pt x="56" y="11"/>
                    <a:pt x="56" y="11"/>
                    <a:pt x="56" y="11"/>
                  </a:cubicBezTo>
                  <a:cubicBezTo>
                    <a:pt x="54" y="11"/>
                    <a:pt x="53" y="13"/>
                    <a:pt x="53" y="14"/>
                  </a:cubicBezTo>
                  <a:cubicBezTo>
                    <a:pt x="53" y="21"/>
                    <a:pt x="53" y="21"/>
                    <a:pt x="53" y="21"/>
                  </a:cubicBezTo>
                  <a:cubicBezTo>
                    <a:pt x="47" y="23"/>
                    <a:pt x="47" y="23"/>
                    <a:pt x="47" y="23"/>
                  </a:cubicBezTo>
                  <a:cubicBezTo>
                    <a:pt x="46" y="24"/>
                    <a:pt x="45" y="25"/>
                    <a:pt x="45" y="26"/>
                  </a:cubicBezTo>
                  <a:cubicBezTo>
                    <a:pt x="45" y="54"/>
                    <a:pt x="45" y="54"/>
                    <a:pt x="45" y="54"/>
                  </a:cubicBezTo>
                  <a:cubicBezTo>
                    <a:pt x="45" y="59"/>
                    <a:pt x="45" y="59"/>
                    <a:pt x="45" y="59"/>
                  </a:cubicBezTo>
                  <a:cubicBezTo>
                    <a:pt x="45" y="70"/>
                    <a:pt x="45" y="70"/>
                    <a:pt x="45" y="70"/>
                  </a:cubicBezTo>
                  <a:cubicBezTo>
                    <a:pt x="45" y="71"/>
                    <a:pt x="45" y="71"/>
                    <a:pt x="45" y="71"/>
                  </a:cubicBezTo>
                  <a:cubicBezTo>
                    <a:pt x="45" y="71"/>
                    <a:pt x="44" y="72"/>
                    <a:pt x="44" y="72"/>
                  </a:cubicBezTo>
                  <a:cubicBezTo>
                    <a:pt x="41" y="73"/>
                    <a:pt x="39" y="75"/>
                    <a:pt x="38" y="78"/>
                  </a:cubicBezTo>
                  <a:cubicBezTo>
                    <a:pt x="37" y="80"/>
                    <a:pt x="36" y="83"/>
                    <a:pt x="36" y="86"/>
                  </a:cubicBezTo>
                  <a:cubicBezTo>
                    <a:pt x="36" y="91"/>
                    <a:pt x="38" y="95"/>
                    <a:pt x="42" y="99"/>
                  </a:cubicBezTo>
                  <a:cubicBezTo>
                    <a:pt x="45" y="101"/>
                    <a:pt x="48" y="103"/>
                    <a:pt x="53" y="104"/>
                  </a:cubicBezTo>
                  <a:cubicBezTo>
                    <a:pt x="55" y="121"/>
                    <a:pt x="66" y="135"/>
                    <a:pt x="82" y="142"/>
                  </a:cubicBezTo>
                  <a:cubicBezTo>
                    <a:pt x="82" y="157"/>
                    <a:pt x="82" y="157"/>
                    <a:pt x="82" y="157"/>
                  </a:cubicBezTo>
                  <a:cubicBezTo>
                    <a:pt x="82" y="159"/>
                    <a:pt x="81" y="160"/>
                    <a:pt x="81" y="162"/>
                  </a:cubicBezTo>
                  <a:cubicBezTo>
                    <a:pt x="80" y="162"/>
                    <a:pt x="80" y="162"/>
                    <a:pt x="80" y="162"/>
                  </a:cubicBezTo>
                  <a:cubicBezTo>
                    <a:pt x="79" y="162"/>
                    <a:pt x="77" y="163"/>
                    <a:pt x="77" y="165"/>
                  </a:cubicBezTo>
                  <a:cubicBezTo>
                    <a:pt x="77" y="171"/>
                    <a:pt x="77" y="171"/>
                    <a:pt x="77" y="171"/>
                  </a:cubicBezTo>
                  <a:cubicBezTo>
                    <a:pt x="77" y="171"/>
                    <a:pt x="77" y="171"/>
                    <a:pt x="77" y="171"/>
                  </a:cubicBezTo>
                  <a:cubicBezTo>
                    <a:pt x="73" y="175"/>
                    <a:pt x="69" y="179"/>
                    <a:pt x="64" y="180"/>
                  </a:cubicBezTo>
                  <a:cubicBezTo>
                    <a:pt x="64" y="180"/>
                    <a:pt x="64" y="180"/>
                    <a:pt x="64" y="180"/>
                  </a:cubicBezTo>
                  <a:cubicBezTo>
                    <a:pt x="57" y="182"/>
                    <a:pt x="57" y="182"/>
                    <a:pt x="57" y="182"/>
                  </a:cubicBezTo>
                  <a:cubicBezTo>
                    <a:pt x="53" y="183"/>
                    <a:pt x="48" y="184"/>
                    <a:pt x="44" y="185"/>
                  </a:cubicBezTo>
                  <a:cubicBezTo>
                    <a:pt x="32" y="189"/>
                    <a:pt x="21" y="197"/>
                    <a:pt x="13" y="208"/>
                  </a:cubicBezTo>
                  <a:cubicBezTo>
                    <a:pt x="5" y="219"/>
                    <a:pt x="0" y="232"/>
                    <a:pt x="0" y="246"/>
                  </a:cubicBezTo>
                  <a:cubicBezTo>
                    <a:pt x="0" y="248"/>
                    <a:pt x="2" y="249"/>
                    <a:pt x="3" y="249"/>
                  </a:cubicBezTo>
                  <a:close/>
                  <a:moveTo>
                    <a:pt x="57" y="26"/>
                  </a:moveTo>
                  <a:cubicBezTo>
                    <a:pt x="59" y="25"/>
                    <a:pt x="59" y="24"/>
                    <a:pt x="59" y="23"/>
                  </a:cubicBezTo>
                  <a:cubicBezTo>
                    <a:pt x="59" y="17"/>
                    <a:pt x="59" y="17"/>
                    <a:pt x="59" y="17"/>
                  </a:cubicBezTo>
                  <a:cubicBezTo>
                    <a:pt x="65" y="15"/>
                    <a:pt x="65" y="15"/>
                    <a:pt x="65" y="15"/>
                  </a:cubicBezTo>
                  <a:cubicBezTo>
                    <a:pt x="67" y="15"/>
                    <a:pt x="68" y="14"/>
                    <a:pt x="68" y="13"/>
                  </a:cubicBezTo>
                  <a:cubicBezTo>
                    <a:pt x="68" y="8"/>
                    <a:pt x="68" y="8"/>
                    <a:pt x="68" y="8"/>
                  </a:cubicBezTo>
                  <a:cubicBezTo>
                    <a:pt x="72" y="7"/>
                    <a:pt x="80" y="6"/>
                    <a:pt x="89" y="6"/>
                  </a:cubicBezTo>
                  <a:cubicBezTo>
                    <a:pt x="93" y="6"/>
                    <a:pt x="97" y="6"/>
                    <a:pt x="101" y="7"/>
                  </a:cubicBezTo>
                  <a:cubicBezTo>
                    <a:pt x="112" y="8"/>
                    <a:pt x="124" y="10"/>
                    <a:pt x="133" y="16"/>
                  </a:cubicBezTo>
                  <a:cubicBezTo>
                    <a:pt x="138" y="19"/>
                    <a:pt x="142" y="23"/>
                    <a:pt x="146" y="29"/>
                  </a:cubicBezTo>
                  <a:cubicBezTo>
                    <a:pt x="149" y="35"/>
                    <a:pt x="151" y="43"/>
                    <a:pt x="152" y="53"/>
                  </a:cubicBezTo>
                  <a:cubicBezTo>
                    <a:pt x="153" y="60"/>
                    <a:pt x="153" y="66"/>
                    <a:pt x="153" y="71"/>
                  </a:cubicBezTo>
                  <a:cubicBezTo>
                    <a:pt x="153" y="71"/>
                    <a:pt x="152" y="71"/>
                    <a:pt x="151" y="71"/>
                  </a:cubicBezTo>
                  <a:cubicBezTo>
                    <a:pt x="151" y="69"/>
                    <a:pt x="151" y="69"/>
                    <a:pt x="151" y="69"/>
                  </a:cubicBezTo>
                  <a:cubicBezTo>
                    <a:pt x="151" y="69"/>
                    <a:pt x="151" y="68"/>
                    <a:pt x="151" y="68"/>
                  </a:cubicBezTo>
                  <a:cubicBezTo>
                    <a:pt x="151" y="68"/>
                    <a:pt x="151" y="68"/>
                    <a:pt x="151" y="68"/>
                  </a:cubicBezTo>
                  <a:cubicBezTo>
                    <a:pt x="151" y="67"/>
                    <a:pt x="151" y="66"/>
                    <a:pt x="150" y="65"/>
                  </a:cubicBezTo>
                  <a:cubicBezTo>
                    <a:pt x="136" y="51"/>
                    <a:pt x="136" y="51"/>
                    <a:pt x="136" y="51"/>
                  </a:cubicBezTo>
                  <a:cubicBezTo>
                    <a:pt x="130" y="34"/>
                    <a:pt x="130" y="34"/>
                    <a:pt x="130" y="34"/>
                  </a:cubicBezTo>
                  <a:cubicBezTo>
                    <a:pt x="130" y="32"/>
                    <a:pt x="129" y="32"/>
                    <a:pt x="127" y="32"/>
                  </a:cubicBezTo>
                  <a:cubicBezTo>
                    <a:pt x="102" y="32"/>
                    <a:pt x="102" y="32"/>
                    <a:pt x="102" y="32"/>
                  </a:cubicBezTo>
                  <a:cubicBezTo>
                    <a:pt x="76" y="32"/>
                    <a:pt x="76" y="32"/>
                    <a:pt x="76" y="32"/>
                  </a:cubicBezTo>
                  <a:cubicBezTo>
                    <a:pt x="75" y="32"/>
                    <a:pt x="74" y="32"/>
                    <a:pt x="73" y="34"/>
                  </a:cubicBezTo>
                  <a:cubicBezTo>
                    <a:pt x="68" y="51"/>
                    <a:pt x="68" y="51"/>
                    <a:pt x="68" y="51"/>
                  </a:cubicBezTo>
                  <a:cubicBezTo>
                    <a:pt x="53" y="65"/>
                    <a:pt x="53" y="65"/>
                    <a:pt x="53" y="65"/>
                  </a:cubicBezTo>
                  <a:cubicBezTo>
                    <a:pt x="53" y="66"/>
                    <a:pt x="52" y="66"/>
                    <a:pt x="52" y="67"/>
                  </a:cubicBezTo>
                  <a:cubicBezTo>
                    <a:pt x="52" y="68"/>
                    <a:pt x="52" y="69"/>
                    <a:pt x="52" y="69"/>
                  </a:cubicBezTo>
                  <a:cubicBezTo>
                    <a:pt x="52" y="71"/>
                    <a:pt x="52" y="71"/>
                    <a:pt x="52" y="71"/>
                  </a:cubicBezTo>
                  <a:cubicBezTo>
                    <a:pt x="52" y="71"/>
                    <a:pt x="51" y="71"/>
                    <a:pt x="51" y="71"/>
                  </a:cubicBezTo>
                  <a:cubicBezTo>
                    <a:pt x="51" y="70"/>
                    <a:pt x="51" y="70"/>
                    <a:pt x="51" y="70"/>
                  </a:cubicBezTo>
                  <a:cubicBezTo>
                    <a:pt x="51" y="59"/>
                    <a:pt x="51" y="59"/>
                    <a:pt x="51" y="59"/>
                  </a:cubicBezTo>
                  <a:cubicBezTo>
                    <a:pt x="51" y="54"/>
                    <a:pt x="51" y="54"/>
                    <a:pt x="51" y="54"/>
                  </a:cubicBezTo>
                  <a:cubicBezTo>
                    <a:pt x="51" y="28"/>
                    <a:pt x="51" y="28"/>
                    <a:pt x="51" y="28"/>
                  </a:cubicBezTo>
                  <a:lnTo>
                    <a:pt x="57" y="26"/>
                  </a:lnTo>
                  <a:close/>
                  <a:moveTo>
                    <a:pt x="152" y="97"/>
                  </a:moveTo>
                  <a:cubicBezTo>
                    <a:pt x="152" y="78"/>
                    <a:pt x="152" y="78"/>
                    <a:pt x="152" y="78"/>
                  </a:cubicBezTo>
                  <a:cubicBezTo>
                    <a:pt x="153" y="77"/>
                    <a:pt x="154" y="76"/>
                    <a:pt x="155" y="76"/>
                  </a:cubicBezTo>
                  <a:cubicBezTo>
                    <a:pt x="156" y="76"/>
                    <a:pt x="156" y="77"/>
                    <a:pt x="157" y="77"/>
                  </a:cubicBezTo>
                  <a:cubicBezTo>
                    <a:pt x="158" y="78"/>
                    <a:pt x="160" y="79"/>
                    <a:pt x="160" y="81"/>
                  </a:cubicBezTo>
                  <a:cubicBezTo>
                    <a:pt x="161" y="82"/>
                    <a:pt x="162" y="84"/>
                    <a:pt x="162" y="86"/>
                  </a:cubicBezTo>
                  <a:cubicBezTo>
                    <a:pt x="162" y="89"/>
                    <a:pt x="160" y="92"/>
                    <a:pt x="158" y="94"/>
                  </a:cubicBezTo>
                  <a:cubicBezTo>
                    <a:pt x="156" y="96"/>
                    <a:pt x="154" y="97"/>
                    <a:pt x="152" y="97"/>
                  </a:cubicBezTo>
                  <a:close/>
                  <a:moveTo>
                    <a:pt x="47" y="77"/>
                  </a:moveTo>
                  <a:cubicBezTo>
                    <a:pt x="47" y="77"/>
                    <a:pt x="48" y="76"/>
                    <a:pt x="49" y="76"/>
                  </a:cubicBezTo>
                  <a:cubicBezTo>
                    <a:pt x="50" y="76"/>
                    <a:pt x="51" y="77"/>
                    <a:pt x="52" y="78"/>
                  </a:cubicBezTo>
                  <a:cubicBezTo>
                    <a:pt x="52" y="97"/>
                    <a:pt x="52" y="97"/>
                    <a:pt x="52" y="97"/>
                  </a:cubicBezTo>
                  <a:cubicBezTo>
                    <a:pt x="49" y="97"/>
                    <a:pt x="47" y="96"/>
                    <a:pt x="46" y="94"/>
                  </a:cubicBezTo>
                  <a:cubicBezTo>
                    <a:pt x="43" y="92"/>
                    <a:pt x="42" y="89"/>
                    <a:pt x="42" y="86"/>
                  </a:cubicBezTo>
                  <a:cubicBezTo>
                    <a:pt x="42" y="83"/>
                    <a:pt x="43" y="81"/>
                    <a:pt x="44" y="79"/>
                  </a:cubicBezTo>
                  <a:cubicBezTo>
                    <a:pt x="45" y="78"/>
                    <a:pt x="46" y="77"/>
                    <a:pt x="47" y="77"/>
                  </a:cubicBezTo>
                  <a:close/>
                  <a:moveTo>
                    <a:pt x="58" y="97"/>
                  </a:moveTo>
                  <a:cubicBezTo>
                    <a:pt x="58" y="69"/>
                    <a:pt x="58" y="69"/>
                    <a:pt x="58" y="69"/>
                  </a:cubicBezTo>
                  <a:cubicBezTo>
                    <a:pt x="58" y="69"/>
                    <a:pt x="58" y="69"/>
                    <a:pt x="58" y="68"/>
                  </a:cubicBezTo>
                  <a:cubicBezTo>
                    <a:pt x="72" y="54"/>
                    <a:pt x="72" y="54"/>
                    <a:pt x="72" y="54"/>
                  </a:cubicBezTo>
                  <a:cubicBezTo>
                    <a:pt x="73" y="54"/>
                    <a:pt x="73" y="54"/>
                    <a:pt x="73" y="53"/>
                  </a:cubicBezTo>
                  <a:cubicBezTo>
                    <a:pt x="78" y="38"/>
                    <a:pt x="78" y="38"/>
                    <a:pt x="78" y="38"/>
                  </a:cubicBezTo>
                  <a:cubicBezTo>
                    <a:pt x="102" y="38"/>
                    <a:pt x="102" y="38"/>
                    <a:pt x="102" y="38"/>
                  </a:cubicBezTo>
                  <a:cubicBezTo>
                    <a:pt x="125" y="38"/>
                    <a:pt x="125" y="38"/>
                    <a:pt x="125" y="38"/>
                  </a:cubicBezTo>
                  <a:cubicBezTo>
                    <a:pt x="130" y="53"/>
                    <a:pt x="130" y="53"/>
                    <a:pt x="130" y="53"/>
                  </a:cubicBezTo>
                  <a:cubicBezTo>
                    <a:pt x="131" y="54"/>
                    <a:pt x="131" y="54"/>
                    <a:pt x="131" y="54"/>
                  </a:cubicBezTo>
                  <a:cubicBezTo>
                    <a:pt x="145" y="68"/>
                    <a:pt x="145" y="68"/>
                    <a:pt x="145" y="68"/>
                  </a:cubicBezTo>
                  <a:cubicBezTo>
                    <a:pt x="145" y="69"/>
                    <a:pt x="145" y="69"/>
                    <a:pt x="145" y="69"/>
                  </a:cubicBezTo>
                  <a:cubicBezTo>
                    <a:pt x="145" y="97"/>
                    <a:pt x="145" y="97"/>
                    <a:pt x="145" y="97"/>
                  </a:cubicBezTo>
                  <a:cubicBezTo>
                    <a:pt x="145" y="115"/>
                    <a:pt x="134" y="131"/>
                    <a:pt x="118" y="137"/>
                  </a:cubicBezTo>
                  <a:cubicBezTo>
                    <a:pt x="117" y="138"/>
                    <a:pt x="116" y="139"/>
                    <a:pt x="116" y="140"/>
                  </a:cubicBezTo>
                  <a:cubicBezTo>
                    <a:pt x="116" y="157"/>
                    <a:pt x="116" y="157"/>
                    <a:pt x="116" y="157"/>
                  </a:cubicBezTo>
                  <a:cubicBezTo>
                    <a:pt x="116" y="159"/>
                    <a:pt x="116" y="161"/>
                    <a:pt x="117" y="162"/>
                  </a:cubicBezTo>
                  <a:cubicBezTo>
                    <a:pt x="116" y="163"/>
                    <a:pt x="116" y="163"/>
                    <a:pt x="116" y="163"/>
                  </a:cubicBezTo>
                  <a:cubicBezTo>
                    <a:pt x="102" y="186"/>
                    <a:pt x="102" y="186"/>
                    <a:pt x="102" y="186"/>
                  </a:cubicBezTo>
                  <a:cubicBezTo>
                    <a:pt x="88" y="163"/>
                    <a:pt x="88" y="163"/>
                    <a:pt x="88" y="163"/>
                  </a:cubicBezTo>
                  <a:cubicBezTo>
                    <a:pt x="88" y="163"/>
                    <a:pt x="88" y="162"/>
                    <a:pt x="87" y="162"/>
                  </a:cubicBezTo>
                  <a:cubicBezTo>
                    <a:pt x="87" y="161"/>
                    <a:pt x="88" y="159"/>
                    <a:pt x="88" y="157"/>
                  </a:cubicBezTo>
                  <a:cubicBezTo>
                    <a:pt x="88" y="140"/>
                    <a:pt x="88" y="140"/>
                    <a:pt x="88" y="140"/>
                  </a:cubicBezTo>
                  <a:cubicBezTo>
                    <a:pt x="88" y="139"/>
                    <a:pt x="87" y="138"/>
                    <a:pt x="86" y="137"/>
                  </a:cubicBezTo>
                  <a:cubicBezTo>
                    <a:pt x="70" y="131"/>
                    <a:pt x="58" y="115"/>
                    <a:pt x="58" y="97"/>
                  </a:cubicBezTo>
                  <a:close/>
                  <a:moveTo>
                    <a:pt x="83" y="168"/>
                  </a:moveTo>
                  <a:cubicBezTo>
                    <a:pt x="84" y="168"/>
                    <a:pt x="84" y="168"/>
                    <a:pt x="84" y="168"/>
                  </a:cubicBezTo>
                  <a:cubicBezTo>
                    <a:pt x="97" y="190"/>
                    <a:pt x="97" y="190"/>
                    <a:pt x="97" y="190"/>
                  </a:cubicBezTo>
                  <a:cubicBezTo>
                    <a:pt x="81" y="195"/>
                    <a:pt x="81" y="195"/>
                    <a:pt x="81" y="195"/>
                  </a:cubicBezTo>
                  <a:lnTo>
                    <a:pt x="83" y="168"/>
                  </a:lnTo>
                  <a:close/>
                  <a:moveTo>
                    <a:pt x="106" y="190"/>
                  </a:moveTo>
                  <a:cubicBezTo>
                    <a:pt x="120" y="168"/>
                    <a:pt x="120" y="168"/>
                    <a:pt x="120" y="168"/>
                  </a:cubicBezTo>
                  <a:cubicBezTo>
                    <a:pt x="121" y="168"/>
                    <a:pt x="121" y="168"/>
                    <a:pt x="121" y="168"/>
                  </a:cubicBezTo>
                  <a:cubicBezTo>
                    <a:pt x="123" y="195"/>
                    <a:pt x="123" y="195"/>
                    <a:pt x="123" y="195"/>
                  </a:cubicBezTo>
                  <a:lnTo>
                    <a:pt x="106"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39" name="Oval 46"/>
            <p:cNvSpPr>
              <a:spLocks noChangeArrowheads="1"/>
            </p:cNvSpPr>
            <p:nvPr/>
          </p:nvSpPr>
          <p:spPr bwMode="auto">
            <a:xfrm>
              <a:off x="6621463" y="588963"/>
              <a:ext cx="33338"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0" name="Oval 47"/>
            <p:cNvSpPr>
              <a:spLocks noChangeArrowheads="1"/>
            </p:cNvSpPr>
            <p:nvPr/>
          </p:nvSpPr>
          <p:spPr bwMode="auto">
            <a:xfrm>
              <a:off x="6726238" y="5889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1" name="Freeform 48"/>
            <p:cNvSpPr>
              <a:spLocks/>
            </p:cNvSpPr>
            <p:nvPr/>
          </p:nvSpPr>
          <p:spPr bwMode="auto">
            <a:xfrm>
              <a:off x="6557963" y="577850"/>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5"/>
                    <a:pt x="9" y="3"/>
                  </a:cubicBezTo>
                  <a:cubicBezTo>
                    <a:pt x="9" y="1"/>
                    <a:pt x="8" y="0"/>
                    <a:pt x="6" y="0"/>
                  </a:cubicBezTo>
                  <a:cubicBezTo>
                    <a:pt x="3" y="0"/>
                    <a:pt x="3" y="0"/>
                    <a:pt x="3" y="0"/>
                  </a:cubicBezTo>
                  <a:cubicBezTo>
                    <a:pt x="1" y="0"/>
                    <a:pt x="0" y="1"/>
                    <a:pt x="0" y="3"/>
                  </a:cubicBezTo>
                  <a:cubicBezTo>
                    <a:pt x="0" y="5"/>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2" name="Freeform 49"/>
            <p:cNvSpPr>
              <a:spLocks/>
            </p:cNvSpPr>
            <p:nvPr/>
          </p:nvSpPr>
          <p:spPr bwMode="auto">
            <a:xfrm>
              <a:off x="6557963" y="615950"/>
              <a:ext cx="33338" cy="22225"/>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3" y="6"/>
                  </a:moveTo>
                  <a:cubicBezTo>
                    <a:pt x="6" y="6"/>
                    <a:pt x="6" y="6"/>
                    <a:pt x="6" y="6"/>
                  </a:cubicBezTo>
                  <a:cubicBezTo>
                    <a:pt x="8" y="6"/>
                    <a:pt x="9" y="4"/>
                    <a:pt x="9" y="3"/>
                  </a:cubicBezTo>
                  <a:cubicBezTo>
                    <a:pt x="9" y="1"/>
                    <a:pt x="8" y="0"/>
                    <a:pt x="6"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3" name="Freeform 50"/>
            <p:cNvSpPr>
              <a:spLocks/>
            </p:cNvSpPr>
            <p:nvPr/>
          </p:nvSpPr>
          <p:spPr bwMode="auto">
            <a:xfrm>
              <a:off x="6789738" y="577850"/>
              <a:ext cx="38100"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5"/>
                    <a:pt x="10" y="3"/>
                  </a:cubicBezTo>
                  <a:cubicBezTo>
                    <a:pt x="10" y="1"/>
                    <a:pt x="9" y="0"/>
                    <a:pt x="7" y="0"/>
                  </a:cubicBezTo>
                  <a:cubicBezTo>
                    <a:pt x="3" y="0"/>
                    <a:pt x="3" y="0"/>
                    <a:pt x="3" y="0"/>
                  </a:cubicBezTo>
                  <a:cubicBezTo>
                    <a:pt x="2" y="0"/>
                    <a:pt x="0" y="1"/>
                    <a:pt x="0" y="3"/>
                  </a:cubicBezTo>
                  <a:cubicBezTo>
                    <a:pt x="0" y="5"/>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4" name="Freeform 51"/>
            <p:cNvSpPr>
              <a:spLocks/>
            </p:cNvSpPr>
            <p:nvPr/>
          </p:nvSpPr>
          <p:spPr bwMode="auto">
            <a:xfrm>
              <a:off x="6789738" y="615950"/>
              <a:ext cx="38100" cy="22225"/>
            </a:xfrm>
            <a:custGeom>
              <a:avLst/>
              <a:gdLst>
                <a:gd name="T0" fmla="*/ 3 w 10"/>
                <a:gd name="T1" fmla="*/ 6 h 6"/>
                <a:gd name="T2" fmla="*/ 7 w 10"/>
                <a:gd name="T3" fmla="*/ 6 h 6"/>
                <a:gd name="T4" fmla="*/ 10 w 10"/>
                <a:gd name="T5" fmla="*/ 3 h 6"/>
                <a:gd name="T6" fmla="*/ 7 w 10"/>
                <a:gd name="T7" fmla="*/ 0 h 6"/>
                <a:gd name="T8" fmla="*/ 3 w 10"/>
                <a:gd name="T9" fmla="*/ 0 h 6"/>
                <a:gd name="T10" fmla="*/ 0 w 10"/>
                <a:gd name="T11" fmla="*/ 3 h 6"/>
                <a:gd name="T12" fmla="*/ 3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3" y="6"/>
                  </a:moveTo>
                  <a:cubicBezTo>
                    <a:pt x="7" y="6"/>
                    <a:pt x="7" y="6"/>
                    <a:pt x="7" y="6"/>
                  </a:cubicBezTo>
                  <a:cubicBezTo>
                    <a:pt x="9" y="6"/>
                    <a:pt x="10" y="4"/>
                    <a:pt x="10" y="3"/>
                  </a:cubicBezTo>
                  <a:cubicBezTo>
                    <a:pt x="10" y="1"/>
                    <a:pt x="9" y="0"/>
                    <a:pt x="7" y="0"/>
                  </a:cubicBezTo>
                  <a:cubicBezTo>
                    <a:pt x="3" y="0"/>
                    <a:pt x="3" y="0"/>
                    <a:pt x="3" y="0"/>
                  </a:cubicBezTo>
                  <a:cubicBezTo>
                    <a:pt x="2" y="0"/>
                    <a:pt x="0" y="1"/>
                    <a:pt x="0" y="3"/>
                  </a:cubicBezTo>
                  <a:cubicBezTo>
                    <a:pt x="0" y="4"/>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5" name="Freeform 52"/>
            <p:cNvSpPr>
              <a:spLocks/>
            </p:cNvSpPr>
            <p:nvPr/>
          </p:nvSpPr>
          <p:spPr bwMode="auto">
            <a:xfrm>
              <a:off x="6591300" y="690563"/>
              <a:ext cx="203200" cy="74613"/>
            </a:xfrm>
            <a:custGeom>
              <a:avLst/>
              <a:gdLst>
                <a:gd name="T0" fmla="*/ 5 w 54"/>
                <a:gd name="T1" fmla="*/ 16 h 20"/>
                <a:gd name="T2" fmla="*/ 8 w 54"/>
                <a:gd name="T3" fmla="*/ 13 h 20"/>
                <a:gd name="T4" fmla="*/ 27 w 54"/>
                <a:gd name="T5" fmla="*/ 20 h 20"/>
                <a:gd name="T6" fmla="*/ 45 w 54"/>
                <a:gd name="T7" fmla="*/ 13 h 20"/>
                <a:gd name="T8" fmla="*/ 49 w 54"/>
                <a:gd name="T9" fmla="*/ 16 h 20"/>
                <a:gd name="T10" fmla="*/ 53 w 54"/>
                <a:gd name="T11" fmla="*/ 16 h 20"/>
                <a:gd name="T12" fmla="*/ 53 w 54"/>
                <a:gd name="T13" fmla="*/ 12 h 20"/>
                <a:gd name="T14" fmla="*/ 48 w 54"/>
                <a:gd name="T15" fmla="*/ 7 h 20"/>
                <a:gd name="T16" fmla="*/ 48 w 54"/>
                <a:gd name="T17" fmla="*/ 7 h 20"/>
                <a:gd name="T18" fmla="*/ 48 w 54"/>
                <a:gd name="T19" fmla="*/ 7 h 20"/>
                <a:gd name="T20" fmla="*/ 42 w 54"/>
                <a:gd name="T21" fmla="*/ 2 h 20"/>
                <a:gd name="T22" fmla="*/ 38 w 54"/>
                <a:gd name="T23" fmla="*/ 2 h 20"/>
                <a:gd name="T24" fmla="*/ 38 w 54"/>
                <a:gd name="T25" fmla="*/ 6 h 20"/>
                <a:gd name="T26" fmla="*/ 41 w 54"/>
                <a:gd name="T27" fmla="*/ 9 h 20"/>
                <a:gd name="T28" fmla="*/ 27 w 54"/>
                <a:gd name="T29" fmla="*/ 14 h 20"/>
                <a:gd name="T30" fmla="*/ 13 w 54"/>
                <a:gd name="T31" fmla="*/ 9 h 20"/>
                <a:gd name="T32" fmla="*/ 15 w 54"/>
                <a:gd name="T33" fmla="*/ 6 h 20"/>
                <a:gd name="T34" fmla="*/ 15 w 54"/>
                <a:gd name="T35" fmla="*/ 2 h 20"/>
                <a:gd name="T36" fmla="*/ 11 w 54"/>
                <a:gd name="T37" fmla="*/ 2 h 20"/>
                <a:gd name="T38" fmla="*/ 6 w 54"/>
                <a:gd name="T39" fmla="*/ 7 h 20"/>
                <a:gd name="T40" fmla="*/ 6 w 54"/>
                <a:gd name="T41" fmla="*/ 7 h 20"/>
                <a:gd name="T42" fmla="*/ 6 w 54"/>
                <a:gd name="T43" fmla="*/ 7 h 20"/>
                <a:gd name="T44" fmla="*/ 1 w 54"/>
                <a:gd name="T45" fmla="*/ 12 h 20"/>
                <a:gd name="T46" fmla="*/ 1 w 54"/>
                <a:gd name="T47" fmla="*/ 16 h 20"/>
                <a:gd name="T48" fmla="*/ 5 w 54"/>
                <a:gd name="T4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20">
                  <a:moveTo>
                    <a:pt x="5" y="16"/>
                  </a:moveTo>
                  <a:cubicBezTo>
                    <a:pt x="8" y="13"/>
                    <a:pt x="8" y="13"/>
                    <a:pt x="8" y="13"/>
                  </a:cubicBezTo>
                  <a:cubicBezTo>
                    <a:pt x="14" y="18"/>
                    <a:pt x="20" y="20"/>
                    <a:pt x="27" y="20"/>
                  </a:cubicBezTo>
                  <a:cubicBezTo>
                    <a:pt x="33" y="20"/>
                    <a:pt x="40" y="18"/>
                    <a:pt x="45" y="13"/>
                  </a:cubicBezTo>
                  <a:cubicBezTo>
                    <a:pt x="49" y="16"/>
                    <a:pt x="49" y="16"/>
                    <a:pt x="49" y="16"/>
                  </a:cubicBezTo>
                  <a:cubicBezTo>
                    <a:pt x="50" y="18"/>
                    <a:pt x="52" y="18"/>
                    <a:pt x="53" y="16"/>
                  </a:cubicBezTo>
                  <a:cubicBezTo>
                    <a:pt x="54" y="15"/>
                    <a:pt x="54" y="13"/>
                    <a:pt x="53" y="12"/>
                  </a:cubicBezTo>
                  <a:cubicBezTo>
                    <a:pt x="48" y="7"/>
                    <a:pt x="48" y="7"/>
                    <a:pt x="48" y="7"/>
                  </a:cubicBezTo>
                  <a:cubicBezTo>
                    <a:pt x="48" y="7"/>
                    <a:pt x="48" y="7"/>
                    <a:pt x="48" y="7"/>
                  </a:cubicBezTo>
                  <a:cubicBezTo>
                    <a:pt x="48" y="7"/>
                    <a:pt x="48" y="7"/>
                    <a:pt x="48" y="7"/>
                  </a:cubicBezTo>
                  <a:cubicBezTo>
                    <a:pt x="42" y="2"/>
                    <a:pt x="42" y="2"/>
                    <a:pt x="42" y="2"/>
                  </a:cubicBezTo>
                  <a:cubicBezTo>
                    <a:pt x="41" y="0"/>
                    <a:pt x="39" y="0"/>
                    <a:pt x="38" y="2"/>
                  </a:cubicBezTo>
                  <a:cubicBezTo>
                    <a:pt x="37" y="3"/>
                    <a:pt x="37" y="5"/>
                    <a:pt x="38" y="6"/>
                  </a:cubicBezTo>
                  <a:cubicBezTo>
                    <a:pt x="41" y="9"/>
                    <a:pt x="41" y="9"/>
                    <a:pt x="41" y="9"/>
                  </a:cubicBezTo>
                  <a:cubicBezTo>
                    <a:pt x="37" y="12"/>
                    <a:pt x="32" y="14"/>
                    <a:pt x="27" y="14"/>
                  </a:cubicBezTo>
                  <a:cubicBezTo>
                    <a:pt x="22" y="14"/>
                    <a:pt x="17" y="12"/>
                    <a:pt x="13" y="9"/>
                  </a:cubicBezTo>
                  <a:cubicBezTo>
                    <a:pt x="15" y="6"/>
                    <a:pt x="15" y="6"/>
                    <a:pt x="15" y="6"/>
                  </a:cubicBezTo>
                  <a:cubicBezTo>
                    <a:pt x="17" y="5"/>
                    <a:pt x="17" y="3"/>
                    <a:pt x="15" y="2"/>
                  </a:cubicBezTo>
                  <a:cubicBezTo>
                    <a:pt x="14" y="0"/>
                    <a:pt x="12" y="0"/>
                    <a:pt x="11" y="2"/>
                  </a:cubicBezTo>
                  <a:cubicBezTo>
                    <a:pt x="6" y="7"/>
                    <a:pt x="6" y="7"/>
                    <a:pt x="6" y="7"/>
                  </a:cubicBezTo>
                  <a:cubicBezTo>
                    <a:pt x="6" y="7"/>
                    <a:pt x="6" y="7"/>
                    <a:pt x="6" y="7"/>
                  </a:cubicBezTo>
                  <a:cubicBezTo>
                    <a:pt x="6" y="7"/>
                    <a:pt x="6" y="7"/>
                    <a:pt x="6" y="7"/>
                  </a:cubicBezTo>
                  <a:cubicBezTo>
                    <a:pt x="1" y="12"/>
                    <a:pt x="1" y="12"/>
                    <a:pt x="1" y="12"/>
                  </a:cubicBezTo>
                  <a:cubicBezTo>
                    <a:pt x="0" y="13"/>
                    <a:pt x="0" y="15"/>
                    <a:pt x="1" y="16"/>
                  </a:cubicBezTo>
                  <a:cubicBezTo>
                    <a:pt x="2" y="18"/>
                    <a:pt x="4" y="18"/>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6" name="Freeform 53"/>
            <p:cNvSpPr>
              <a:spLocks noEditPoints="1"/>
            </p:cNvSpPr>
            <p:nvPr/>
          </p:nvSpPr>
          <p:spPr bwMode="auto">
            <a:xfrm>
              <a:off x="6753225" y="1141413"/>
              <a:ext cx="184150" cy="123825"/>
            </a:xfrm>
            <a:custGeom>
              <a:avLst/>
              <a:gdLst>
                <a:gd name="T0" fmla="*/ 49 w 49"/>
                <a:gd name="T1" fmla="*/ 3 h 33"/>
                <a:gd name="T2" fmla="*/ 48 w 49"/>
                <a:gd name="T3" fmla="*/ 1 h 33"/>
                <a:gd name="T4" fmla="*/ 46 w 49"/>
                <a:gd name="T5" fmla="*/ 0 h 33"/>
                <a:gd name="T6" fmla="*/ 3 w 49"/>
                <a:gd name="T7" fmla="*/ 0 h 33"/>
                <a:gd name="T8" fmla="*/ 1 w 49"/>
                <a:gd name="T9" fmla="*/ 1 h 33"/>
                <a:gd name="T10" fmla="*/ 0 w 49"/>
                <a:gd name="T11" fmla="*/ 3 h 33"/>
                <a:gd name="T12" fmla="*/ 0 w 49"/>
                <a:gd name="T13" fmla="*/ 15 h 33"/>
                <a:gd name="T14" fmla="*/ 0 w 49"/>
                <a:gd name="T15" fmla="*/ 28 h 33"/>
                <a:gd name="T16" fmla="*/ 0 w 49"/>
                <a:gd name="T17" fmla="*/ 30 h 33"/>
                <a:gd name="T18" fmla="*/ 3 w 49"/>
                <a:gd name="T19" fmla="*/ 33 h 33"/>
                <a:gd name="T20" fmla="*/ 6 w 49"/>
                <a:gd name="T21" fmla="*/ 30 h 33"/>
                <a:gd name="T22" fmla="*/ 6 w 49"/>
                <a:gd name="T23" fmla="*/ 30 h 33"/>
                <a:gd name="T24" fmla="*/ 6 w 49"/>
                <a:gd name="T25" fmla="*/ 18 h 33"/>
                <a:gd name="T26" fmla="*/ 16 w 49"/>
                <a:gd name="T27" fmla="*/ 18 h 33"/>
                <a:gd name="T28" fmla="*/ 16 w 49"/>
                <a:gd name="T29" fmla="*/ 30 h 33"/>
                <a:gd name="T30" fmla="*/ 19 w 49"/>
                <a:gd name="T31" fmla="*/ 33 h 33"/>
                <a:gd name="T32" fmla="*/ 22 w 49"/>
                <a:gd name="T33" fmla="*/ 30 h 33"/>
                <a:gd name="T34" fmla="*/ 22 w 49"/>
                <a:gd name="T35" fmla="*/ 18 h 33"/>
                <a:gd name="T36" fmla="*/ 27 w 49"/>
                <a:gd name="T37" fmla="*/ 18 h 33"/>
                <a:gd name="T38" fmla="*/ 27 w 49"/>
                <a:gd name="T39" fmla="*/ 30 h 33"/>
                <a:gd name="T40" fmla="*/ 30 w 49"/>
                <a:gd name="T41" fmla="*/ 33 h 33"/>
                <a:gd name="T42" fmla="*/ 33 w 49"/>
                <a:gd name="T43" fmla="*/ 30 h 33"/>
                <a:gd name="T44" fmla="*/ 33 w 49"/>
                <a:gd name="T45" fmla="*/ 30 h 33"/>
                <a:gd name="T46" fmla="*/ 33 w 49"/>
                <a:gd name="T47" fmla="*/ 18 h 33"/>
                <a:gd name="T48" fmla="*/ 43 w 49"/>
                <a:gd name="T49" fmla="*/ 18 h 33"/>
                <a:gd name="T50" fmla="*/ 43 w 49"/>
                <a:gd name="T51" fmla="*/ 30 h 33"/>
                <a:gd name="T52" fmla="*/ 46 w 49"/>
                <a:gd name="T53" fmla="*/ 33 h 33"/>
                <a:gd name="T54" fmla="*/ 49 w 49"/>
                <a:gd name="T55" fmla="*/ 30 h 33"/>
                <a:gd name="T56" fmla="*/ 49 w 49"/>
                <a:gd name="T57" fmla="*/ 28 h 33"/>
                <a:gd name="T58" fmla="*/ 49 w 49"/>
                <a:gd name="T59" fmla="*/ 15 h 33"/>
                <a:gd name="T60" fmla="*/ 49 w 49"/>
                <a:gd name="T61" fmla="*/ 3 h 33"/>
                <a:gd name="T62" fmla="*/ 30 w 49"/>
                <a:gd name="T63" fmla="*/ 12 h 33"/>
                <a:gd name="T64" fmla="*/ 19 w 49"/>
                <a:gd name="T65" fmla="*/ 12 h 33"/>
                <a:gd name="T66" fmla="*/ 6 w 49"/>
                <a:gd name="T67" fmla="*/ 12 h 33"/>
                <a:gd name="T68" fmla="*/ 6 w 49"/>
                <a:gd name="T69" fmla="*/ 6 h 33"/>
                <a:gd name="T70" fmla="*/ 43 w 49"/>
                <a:gd name="T71" fmla="*/ 6 h 33"/>
                <a:gd name="T72" fmla="*/ 43 w 49"/>
                <a:gd name="T73" fmla="*/ 12 h 33"/>
                <a:gd name="T74" fmla="*/ 30 w 49"/>
                <a:gd name="T75"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33">
                  <a:moveTo>
                    <a:pt x="49" y="3"/>
                  </a:moveTo>
                  <a:cubicBezTo>
                    <a:pt x="49" y="2"/>
                    <a:pt x="49" y="1"/>
                    <a:pt x="48" y="1"/>
                  </a:cubicBezTo>
                  <a:cubicBezTo>
                    <a:pt x="48" y="0"/>
                    <a:pt x="47" y="0"/>
                    <a:pt x="46" y="0"/>
                  </a:cubicBezTo>
                  <a:cubicBezTo>
                    <a:pt x="3" y="0"/>
                    <a:pt x="3" y="0"/>
                    <a:pt x="3" y="0"/>
                  </a:cubicBezTo>
                  <a:cubicBezTo>
                    <a:pt x="2" y="0"/>
                    <a:pt x="1" y="0"/>
                    <a:pt x="1" y="1"/>
                  </a:cubicBezTo>
                  <a:cubicBezTo>
                    <a:pt x="0" y="1"/>
                    <a:pt x="0" y="2"/>
                    <a:pt x="0" y="3"/>
                  </a:cubicBezTo>
                  <a:cubicBezTo>
                    <a:pt x="0" y="15"/>
                    <a:pt x="0" y="15"/>
                    <a:pt x="0" y="15"/>
                  </a:cubicBezTo>
                  <a:cubicBezTo>
                    <a:pt x="0" y="28"/>
                    <a:pt x="0" y="28"/>
                    <a:pt x="0" y="28"/>
                  </a:cubicBezTo>
                  <a:cubicBezTo>
                    <a:pt x="0" y="30"/>
                    <a:pt x="0" y="30"/>
                    <a:pt x="0" y="30"/>
                  </a:cubicBezTo>
                  <a:cubicBezTo>
                    <a:pt x="0" y="32"/>
                    <a:pt x="1" y="33"/>
                    <a:pt x="3" y="33"/>
                  </a:cubicBezTo>
                  <a:cubicBezTo>
                    <a:pt x="5" y="33"/>
                    <a:pt x="6" y="32"/>
                    <a:pt x="6" y="30"/>
                  </a:cubicBezTo>
                  <a:cubicBezTo>
                    <a:pt x="6" y="30"/>
                    <a:pt x="6" y="30"/>
                    <a:pt x="6" y="30"/>
                  </a:cubicBezTo>
                  <a:cubicBezTo>
                    <a:pt x="6" y="18"/>
                    <a:pt x="6" y="18"/>
                    <a:pt x="6" y="18"/>
                  </a:cubicBezTo>
                  <a:cubicBezTo>
                    <a:pt x="16" y="18"/>
                    <a:pt x="16" y="18"/>
                    <a:pt x="16" y="18"/>
                  </a:cubicBezTo>
                  <a:cubicBezTo>
                    <a:pt x="16" y="30"/>
                    <a:pt x="16" y="30"/>
                    <a:pt x="16" y="30"/>
                  </a:cubicBezTo>
                  <a:cubicBezTo>
                    <a:pt x="16" y="32"/>
                    <a:pt x="18" y="33"/>
                    <a:pt x="19" y="33"/>
                  </a:cubicBezTo>
                  <a:cubicBezTo>
                    <a:pt x="21" y="33"/>
                    <a:pt x="22" y="32"/>
                    <a:pt x="22" y="30"/>
                  </a:cubicBezTo>
                  <a:cubicBezTo>
                    <a:pt x="22" y="18"/>
                    <a:pt x="22" y="18"/>
                    <a:pt x="22" y="18"/>
                  </a:cubicBezTo>
                  <a:cubicBezTo>
                    <a:pt x="27" y="18"/>
                    <a:pt x="27" y="18"/>
                    <a:pt x="27" y="18"/>
                  </a:cubicBezTo>
                  <a:cubicBezTo>
                    <a:pt x="27" y="30"/>
                    <a:pt x="27" y="30"/>
                    <a:pt x="27" y="30"/>
                  </a:cubicBezTo>
                  <a:cubicBezTo>
                    <a:pt x="27" y="32"/>
                    <a:pt x="28" y="33"/>
                    <a:pt x="30" y="33"/>
                  </a:cubicBezTo>
                  <a:cubicBezTo>
                    <a:pt x="31" y="33"/>
                    <a:pt x="33" y="32"/>
                    <a:pt x="33" y="30"/>
                  </a:cubicBezTo>
                  <a:cubicBezTo>
                    <a:pt x="33" y="30"/>
                    <a:pt x="33" y="30"/>
                    <a:pt x="33" y="30"/>
                  </a:cubicBezTo>
                  <a:cubicBezTo>
                    <a:pt x="33" y="18"/>
                    <a:pt x="33" y="18"/>
                    <a:pt x="33" y="18"/>
                  </a:cubicBezTo>
                  <a:cubicBezTo>
                    <a:pt x="43" y="18"/>
                    <a:pt x="43" y="18"/>
                    <a:pt x="43" y="18"/>
                  </a:cubicBezTo>
                  <a:cubicBezTo>
                    <a:pt x="43" y="30"/>
                    <a:pt x="43" y="30"/>
                    <a:pt x="43" y="30"/>
                  </a:cubicBezTo>
                  <a:cubicBezTo>
                    <a:pt x="43" y="32"/>
                    <a:pt x="44" y="33"/>
                    <a:pt x="46" y="33"/>
                  </a:cubicBezTo>
                  <a:cubicBezTo>
                    <a:pt x="48" y="33"/>
                    <a:pt x="49" y="32"/>
                    <a:pt x="49" y="30"/>
                  </a:cubicBezTo>
                  <a:cubicBezTo>
                    <a:pt x="49" y="28"/>
                    <a:pt x="49" y="28"/>
                    <a:pt x="49" y="28"/>
                  </a:cubicBezTo>
                  <a:cubicBezTo>
                    <a:pt x="49" y="15"/>
                    <a:pt x="49" y="15"/>
                    <a:pt x="49" y="15"/>
                  </a:cubicBezTo>
                  <a:lnTo>
                    <a:pt x="49" y="3"/>
                  </a:lnTo>
                  <a:close/>
                  <a:moveTo>
                    <a:pt x="30" y="12"/>
                  </a:moveTo>
                  <a:cubicBezTo>
                    <a:pt x="19" y="12"/>
                    <a:pt x="19" y="12"/>
                    <a:pt x="19" y="12"/>
                  </a:cubicBezTo>
                  <a:cubicBezTo>
                    <a:pt x="6" y="12"/>
                    <a:pt x="6" y="12"/>
                    <a:pt x="6" y="12"/>
                  </a:cubicBezTo>
                  <a:cubicBezTo>
                    <a:pt x="6" y="6"/>
                    <a:pt x="6" y="6"/>
                    <a:pt x="6" y="6"/>
                  </a:cubicBezTo>
                  <a:cubicBezTo>
                    <a:pt x="43" y="6"/>
                    <a:pt x="43" y="6"/>
                    <a:pt x="43" y="6"/>
                  </a:cubicBezTo>
                  <a:cubicBezTo>
                    <a:pt x="43" y="12"/>
                    <a:pt x="43" y="12"/>
                    <a:pt x="43" y="12"/>
                  </a:cubicBezTo>
                  <a:lnTo>
                    <a:pt x="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7" name="Freeform 54"/>
            <p:cNvSpPr>
              <a:spLocks noEditPoints="1"/>
            </p:cNvSpPr>
            <p:nvPr/>
          </p:nvSpPr>
          <p:spPr bwMode="auto">
            <a:xfrm>
              <a:off x="6445250" y="1141413"/>
              <a:ext cx="187325" cy="123825"/>
            </a:xfrm>
            <a:custGeom>
              <a:avLst/>
              <a:gdLst>
                <a:gd name="T0" fmla="*/ 50 w 50"/>
                <a:gd name="T1" fmla="*/ 15 h 33"/>
                <a:gd name="T2" fmla="*/ 50 w 50"/>
                <a:gd name="T3" fmla="*/ 3 h 33"/>
                <a:gd name="T4" fmla="*/ 49 w 50"/>
                <a:gd name="T5" fmla="*/ 1 h 33"/>
                <a:gd name="T6" fmla="*/ 47 w 50"/>
                <a:gd name="T7" fmla="*/ 0 h 33"/>
                <a:gd name="T8" fmla="*/ 4 w 50"/>
                <a:gd name="T9" fmla="*/ 0 h 33"/>
                <a:gd name="T10" fmla="*/ 2 w 50"/>
                <a:gd name="T11" fmla="*/ 1 h 33"/>
                <a:gd name="T12" fmla="*/ 1 w 50"/>
                <a:gd name="T13" fmla="*/ 3 h 33"/>
                <a:gd name="T14" fmla="*/ 1 w 50"/>
                <a:gd name="T15" fmla="*/ 13 h 33"/>
                <a:gd name="T16" fmla="*/ 0 w 50"/>
                <a:gd name="T17" fmla="*/ 15 h 33"/>
                <a:gd name="T18" fmla="*/ 0 w 50"/>
                <a:gd name="T19" fmla="*/ 28 h 33"/>
                <a:gd name="T20" fmla="*/ 0 w 50"/>
                <a:gd name="T21" fmla="*/ 30 h 33"/>
                <a:gd name="T22" fmla="*/ 3 w 50"/>
                <a:gd name="T23" fmla="*/ 33 h 33"/>
                <a:gd name="T24" fmla="*/ 6 w 50"/>
                <a:gd name="T25" fmla="*/ 30 h 33"/>
                <a:gd name="T26" fmla="*/ 6 w 50"/>
                <a:gd name="T27" fmla="*/ 30 h 33"/>
                <a:gd name="T28" fmla="*/ 6 w 50"/>
                <a:gd name="T29" fmla="*/ 18 h 33"/>
                <a:gd name="T30" fmla="*/ 17 w 50"/>
                <a:gd name="T31" fmla="*/ 18 h 33"/>
                <a:gd name="T32" fmla="*/ 17 w 50"/>
                <a:gd name="T33" fmla="*/ 30 h 33"/>
                <a:gd name="T34" fmla="*/ 20 w 50"/>
                <a:gd name="T35" fmla="*/ 33 h 33"/>
                <a:gd name="T36" fmla="*/ 23 w 50"/>
                <a:gd name="T37" fmla="*/ 30 h 33"/>
                <a:gd name="T38" fmla="*/ 23 w 50"/>
                <a:gd name="T39" fmla="*/ 18 h 33"/>
                <a:gd name="T40" fmla="*/ 27 w 50"/>
                <a:gd name="T41" fmla="*/ 18 h 33"/>
                <a:gd name="T42" fmla="*/ 27 w 50"/>
                <a:gd name="T43" fmla="*/ 30 h 33"/>
                <a:gd name="T44" fmla="*/ 30 w 50"/>
                <a:gd name="T45" fmla="*/ 33 h 33"/>
                <a:gd name="T46" fmla="*/ 33 w 50"/>
                <a:gd name="T47" fmla="*/ 30 h 33"/>
                <a:gd name="T48" fmla="*/ 33 w 50"/>
                <a:gd name="T49" fmla="*/ 30 h 33"/>
                <a:gd name="T50" fmla="*/ 33 w 50"/>
                <a:gd name="T51" fmla="*/ 18 h 33"/>
                <a:gd name="T52" fmla="*/ 44 w 50"/>
                <a:gd name="T53" fmla="*/ 18 h 33"/>
                <a:gd name="T54" fmla="*/ 44 w 50"/>
                <a:gd name="T55" fmla="*/ 30 h 33"/>
                <a:gd name="T56" fmla="*/ 47 w 50"/>
                <a:gd name="T57" fmla="*/ 33 h 33"/>
                <a:gd name="T58" fmla="*/ 50 w 50"/>
                <a:gd name="T59" fmla="*/ 30 h 33"/>
                <a:gd name="T60" fmla="*/ 50 w 50"/>
                <a:gd name="T61" fmla="*/ 28 h 33"/>
                <a:gd name="T62" fmla="*/ 50 w 50"/>
                <a:gd name="T63" fmla="*/ 16 h 33"/>
                <a:gd name="T64" fmla="*/ 50 w 50"/>
                <a:gd name="T65" fmla="*/ 15 h 33"/>
                <a:gd name="T66" fmla="*/ 30 w 50"/>
                <a:gd name="T67" fmla="*/ 12 h 33"/>
                <a:gd name="T68" fmla="*/ 20 w 50"/>
                <a:gd name="T69" fmla="*/ 12 h 33"/>
                <a:gd name="T70" fmla="*/ 7 w 50"/>
                <a:gd name="T71" fmla="*/ 12 h 33"/>
                <a:gd name="T72" fmla="*/ 7 w 50"/>
                <a:gd name="T73" fmla="*/ 6 h 33"/>
                <a:gd name="T74" fmla="*/ 44 w 50"/>
                <a:gd name="T75" fmla="*/ 6 h 33"/>
                <a:gd name="T76" fmla="*/ 44 w 50"/>
                <a:gd name="T77" fmla="*/ 12 h 33"/>
                <a:gd name="T78" fmla="*/ 30 w 50"/>
                <a:gd name="T79"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 h="33">
                  <a:moveTo>
                    <a:pt x="50" y="15"/>
                  </a:moveTo>
                  <a:cubicBezTo>
                    <a:pt x="50" y="3"/>
                    <a:pt x="50" y="3"/>
                    <a:pt x="50" y="3"/>
                  </a:cubicBezTo>
                  <a:cubicBezTo>
                    <a:pt x="50" y="2"/>
                    <a:pt x="50" y="1"/>
                    <a:pt x="49" y="1"/>
                  </a:cubicBezTo>
                  <a:cubicBezTo>
                    <a:pt x="49" y="0"/>
                    <a:pt x="48" y="0"/>
                    <a:pt x="47" y="0"/>
                  </a:cubicBezTo>
                  <a:cubicBezTo>
                    <a:pt x="4" y="0"/>
                    <a:pt x="4" y="0"/>
                    <a:pt x="4" y="0"/>
                  </a:cubicBezTo>
                  <a:cubicBezTo>
                    <a:pt x="3" y="0"/>
                    <a:pt x="2" y="0"/>
                    <a:pt x="2" y="1"/>
                  </a:cubicBezTo>
                  <a:cubicBezTo>
                    <a:pt x="1" y="1"/>
                    <a:pt x="1" y="2"/>
                    <a:pt x="1" y="3"/>
                  </a:cubicBezTo>
                  <a:cubicBezTo>
                    <a:pt x="1" y="13"/>
                    <a:pt x="1" y="13"/>
                    <a:pt x="1" y="13"/>
                  </a:cubicBezTo>
                  <a:cubicBezTo>
                    <a:pt x="1" y="14"/>
                    <a:pt x="0" y="14"/>
                    <a:pt x="0" y="15"/>
                  </a:cubicBezTo>
                  <a:cubicBezTo>
                    <a:pt x="0" y="28"/>
                    <a:pt x="0" y="28"/>
                    <a:pt x="0" y="28"/>
                  </a:cubicBezTo>
                  <a:cubicBezTo>
                    <a:pt x="0" y="30"/>
                    <a:pt x="0" y="30"/>
                    <a:pt x="0" y="30"/>
                  </a:cubicBezTo>
                  <a:cubicBezTo>
                    <a:pt x="0" y="32"/>
                    <a:pt x="2" y="33"/>
                    <a:pt x="3" y="33"/>
                  </a:cubicBezTo>
                  <a:cubicBezTo>
                    <a:pt x="5" y="33"/>
                    <a:pt x="6" y="32"/>
                    <a:pt x="6" y="30"/>
                  </a:cubicBezTo>
                  <a:cubicBezTo>
                    <a:pt x="6" y="30"/>
                    <a:pt x="6" y="30"/>
                    <a:pt x="6" y="30"/>
                  </a:cubicBezTo>
                  <a:cubicBezTo>
                    <a:pt x="6" y="18"/>
                    <a:pt x="6" y="18"/>
                    <a:pt x="6" y="18"/>
                  </a:cubicBezTo>
                  <a:cubicBezTo>
                    <a:pt x="17" y="18"/>
                    <a:pt x="17" y="18"/>
                    <a:pt x="17" y="18"/>
                  </a:cubicBezTo>
                  <a:cubicBezTo>
                    <a:pt x="17" y="30"/>
                    <a:pt x="17" y="30"/>
                    <a:pt x="17" y="30"/>
                  </a:cubicBezTo>
                  <a:cubicBezTo>
                    <a:pt x="17" y="32"/>
                    <a:pt x="18" y="33"/>
                    <a:pt x="20" y="33"/>
                  </a:cubicBezTo>
                  <a:cubicBezTo>
                    <a:pt x="22" y="33"/>
                    <a:pt x="23" y="32"/>
                    <a:pt x="23" y="30"/>
                  </a:cubicBezTo>
                  <a:cubicBezTo>
                    <a:pt x="23" y="18"/>
                    <a:pt x="23" y="18"/>
                    <a:pt x="23" y="18"/>
                  </a:cubicBezTo>
                  <a:cubicBezTo>
                    <a:pt x="27" y="18"/>
                    <a:pt x="27" y="18"/>
                    <a:pt x="27" y="18"/>
                  </a:cubicBezTo>
                  <a:cubicBezTo>
                    <a:pt x="27" y="30"/>
                    <a:pt x="27" y="30"/>
                    <a:pt x="27" y="30"/>
                  </a:cubicBezTo>
                  <a:cubicBezTo>
                    <a:pt x="27" y="32"/>
                    <a:pt x="29" y="33"/>
                    <a:pt x="30" y="33"/>
                  </a:cubicBezTo>
                  <a:cubicBezTo>
                    <a:pt x="32" y="33"/>
                    <a:pt x="33" y="32"/>
                    <a:pt x="33" y="30"/>
                  </a:cubicBezTo>
                  <a:cubicBezTo>
                    <a:pt x="33" y="30"/>
                    <a:pt x="33" y="30"/>
                    <a:pt x="33" y="30"/>
                  </a:cubicBezTo>
                  <a:cubicBezTo>
                    <a:pt x="33" y="18"/>
                    <a:pt x="33" y="18"/>
                    <a:pt x="33" y="18"/>
                  </a:cubicBezTo>
                  <a:cubicBezTo>
                    <a:pt x="44" y="18"/>
                    <a:pt x="44" y="18"/>
                    <a:pt x="44" y="18"/>
                  </a:cubicBezTo>
                  <a:cubicBezTo>
                    <a:pt x="44" y="30"/>
                    <a:pt x="44" y="30"/>
                    <a:pt x="44" y="30"/>
                  </a:cubicBezTo>
                  <a:cubicBezTo>
                    <a:pt x="44" y="32"/>
                    <a:pt x="45" y="33"/>
                    <a:pt x="47" y="33"/>
                  </a:cubicBezTo>
                  <a:cubicBezTo>
                    <a:pt x="48" y="33"/>
                    <a:pt x="50" y="32"/>
                    <a:pt x="50" y="30"/>
                  </a:cubicBezTo>
                  <a:cubicBezTo>
                    <a:pt x="50" y="28"/>
                    <a:pt x="50" y="28"/>
                    <a:pt x="50" y="28"/>
                  </a:cubicBezTo>
                  <a:cubicBezTo>
                    <a:pt x="50" y="16"/>
                    <a:pt x="50" y="16"/>
                    <a:pt x="50" y="16"/>
                  </a:cubicBezTo>
                  <a:cubicBezTo>
                    <a:pt x="50" y="16"/>
                    <a:pt x="50" y="15"/>
                    <a:pt x="50" y="15"/>
                  </a:cubicBezTo>
                  <a:close/>
                  <a:moveTo>
                    <a:pt x="30" y="12"/>
                  </a:moveTo>
                  <a:cubicBezTo>
                    <a:pt x="20" y="12"/>
                    <a:pt x="20" y="12"/>
                    <a:pt x="20" y="12"/>
                  </a:cubicBezTo>
                  <a:cubicBezTo>
                    <a:pt x="7" y="12"/>
                    <a:pt x="7" y="12"/>
                    <a:pt x="7" y="12"/>
                  </a:cubicBezTo>
                  <a:cubicBezTo>
                    <a:pt x="7" y="6"/>
                    <a:pt x="7" y="6"/>
                    <a:pt x="7" y="6"/>
                  </a:cubicBezTo>
                  <a:cubicBezTo>
                    <a:pt x="44" y="6"/>
                    <a:pt x="44" y="6"/>
                    <a:pt x="44" y="6"/>
                  </a:cubicBezTo>
                  <a:cubicBezTo>
                    <a:pt x="44" y="12"/>
                    <a:pt x="44" y="12"/>
                    <a:pt x="44" y="12"/>
                  </a:cubicBezTo>
                  <a:lnTo>
                    <a:pt x="3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8" name="Freeform 55"/>
            <p:cNvSpPr>
              <a:spLocks/>
            </p:cNvSpPr>
            <p:nvPr/>
          </p:nvSpPr>
          <p:spPr bwMode="auto">
            <a:xfrm>
              <a:off x="6659563" y="1089025"/>
              <a:ext cx="22225" cy="176213"/>
            </a:xfrm>
            <a:custGeom>
              <a:avLst/>
              <a:gdLst>
                <a:gd name="T0" fmla="*/ 3 w 6"/>
                <a:gd name="T1" fmla="*/ 0 h 47"/>
                <a:gd name="T2" fmla="*/ 0 w 6"/>
                <a:gd name="T3" fmla="*/ 3 h 47"/>
                <a:gd name="T4" fmla="*/ 0 w 6"/>
                <a:gd name="T5" fmla="*/ 42 h 47"/>
                <a:gd name="T6" fmla="*/ 0 w 6"/>
                <a:gd name="T7" fmla="*/ 44 h 47"/>
                <a:gd name="T8" fmla="*/ 3 w 6"/>
                <a:gd name="T9" fmla="*/ 47 h 47"/>
                <a:gd name="T10" fmla="*/ 6 w 6"/>
                <a:gd name="T11" fmla="*/ 44 h 47"/>
                <a:gd name="T12" fmla="*/ 6 w 6"/>
                <a:gd name="T13" fmla="*/ 42 h 47"/>
                <a:gd name="T14" fmla="*/ 6 w 6"/>
                <a:gd name="T15" fmla="*/ 3 h 47"/>
                <a:gd name="T16" fmla="*/ 3 w 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7">
                  <a:moveTo>
                    <a:pt x="3" y="0"/>
                  </a:moveTo>
                  <a:cubicBezTo>
                    <a:pt x="1" y="0"/>
                    <a:pt x="0" y="1"/>
                    <a:pt x="0" y="3"/>
                  </a:cubicBezTo>
                  <a:cubicBezTo>
                    <a:pt x="0" y="42"/>
                    <a:pt x="0" y="42"/>
                    <a:pt x="0" y="42"/>
                  </a:cubicBezTo>
                  <a:cubicBezTo>
                    <a:pt x="0" y="44"/>
                    <a:pt x="0" y="44"/>
                    <a:pt x="0" y="44"/>
                  </a:cubicBezTo>
                  <a:cubicBezTo>
                    <a:pt x="0" y="46"/>
                    <a:pt x="1" y="47"/>
                    <a:pt x="3" y="47"/>
                  </a:cubicBezTo>
                  <a:cubicBezTo>
                    <a:pt x="5" y="47"/>
                    <a:pt x="6" y="46"/>
                    <a:pt x="6" y="44"/>
                  </a:cubicBezTo>
                  <a:cubicBezTo>
                    <a:pt x="6" y="42"/>
                    <a:pt x="6" y="42"/>
                    <a:pt x="6" y="42"/>
                  </a:cubicBezTo>
                  <a:cubicBezTo>
                    <a:pt x="6" y="3"/>
                    <a:pt x="6" y="3"/>
                    <a:pt x="6" y="3"/>
                  </a:cubicBezTo>
                  <a:cubicBezTo>
                    <a:pt x="6" y="1"/>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sp>
          <p:nvSpPr>
            <p:cNvPr id="49" name="Freeform 56"/>
            <p:cNvSpPr>
              <a:spLocks/>
            </p:cNvSpPr>
            <p:nvPr/>
          </p:nvSpPr>
          <p:spPr bwMode="auto">
            <a:xfrm>
              <a:off x="6704013" y="1089025"/>
              <a:ext cx="22225" cy="176213"/>
            </a:xfrm>
            <a:custGeom>
              <a:avLst/>
              <a:gdLst>
                <a:gd name="T0" fmla="*/ 3 w 6"/>
                <a:gd name="T1" fmla="*/ 0 h 47"/>
                <a:gd name="T2" fmla="*/ 0 w 6"/>
                <a:gd name="T3" fmla="*/ 3 h 47"/>
                <a:gd name="T4" fmla="*/ 0 w 6"/>
                <a:gd name="T5" fmla="*/ 42 h 47"/>
                <a:gd name="T6" fmla="*/ 0 w 6"/>
                <a:gd name="T7" fmla="*/ 44 h 47"/>
                <a:gd name="T8" fmla="*/ 3 w 6"/>
                <a:gd name="T9" fmla="*/ 47 h 47"/>
                <a:gd name="T10" fmla="*/ 6 w 6"/>
                <a:gd name="T11" fmla="*/ 44 h 47"/>
                <a:gd name="T12" fmla="*/ 6 w 6"/>
                <a:gd name="T13" fmla="*/ 42 h 47"/>
                <a:gd name="T14" fmla="*/ 6 w 6"/>
                <a:gd name="T15" fmla="*/ 3 h 47"/>
                <a:gd name="T16" fmla="*/ 3 w 6"/>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7">
                  <a:moveTo>
                    <a:pt x="3" y="0"/>
                  </a:moveTo>
                  <a:cubicBezTo>
                    <a:pt x="1" y="0"/>
                    <a:pt x="0" y="1"/>
                    <a:pt x="0" y="3"/>
                  </a:cubicBezTo>
                  <a:cubicBezTo>
                    <a:pt x="0" y="42"/>
                    <a:pt x="0" y="42"/>
                    <a:pt x="0" y="42"/>
                  </a:cubicBezTo>
                  <a:cubicBezTo>
                    <a:pt x="0" y="44"/>
                    <a:pt x="0" y="44"/>
                    <a:pt x="0" y="44"/>
                  </a:cubicBezTo>
                  <a:cubicBezTo>
                    <a:pt x="0" y="46"/>
                    <a:pt x="1" y="47"/>
                    <a:pt x="3" y="47"/>
                  </a:cubicBezTo>
                  <a:cubicBezTo>
                    <a:pt x="5" y="47"/>
                    <a:pt x="6" y="46"/>
                    <a:pt x="6" y="44"/>
                  </a:cubicBezTo>
                  <a:cubicBezTo>
                    <a:pt x="6" y="42"/>
                    <a:pt x="6" y="42"/>
                    <a:pt x="6" y="42"/>
                  </a:cubicBezTo>
                  <a:cubicBezTo>
                    <a:pt x="6" y="3"/>
                    <a:pt x="6" y="3"/>
                    <a:pt x="6" y="3"/>
                  </a:cubicBezTo>
                  <a:cubicBezTo>
                    <a:pt x="6" y="1"/>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endParaRPr lang="ja-JP" altLang="en-US"/>
            </a:p>
          </p:txBody>
        </p:sp>
      </p:grpSp>
      <p:sp>
        <p:nvSpPr>
          <p:cNvPr id="28" name="テキスト ボックス 7"/>
          <p:cNvSpPr txBox="1"/>
          <p:nvPr/>
        </p:nvSpPr>
        <p:spPr>
          <a:xfrm>
            <a:off x="2581163" y="2876188"/>
            <a:ext cx="1808330" cy="646331"/>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288ACC"/>
                </a:solidFill>
              </a:rPr>
              <a:t>Survey usage </a:t>
            </a:r>
            <a:r>
              <a:rPr lang="en-US" altLang="ja-JP" dirty="0">
                <a:solidFill>
                  <a:srgbClr val="288ACC"/>
                </a:solidFill>
              </a:rPr>
              <a:t>performance</a:t>
            </a:r>
            <a:endParaRPr lang="ja-JP" altLang="en-US" dirty="0">
              <a:solidFill>
                <a:srgbClr val="288ACC"/>
              </a:solidFill>
            </a:endParaRPr>
          </a:p>
        </p:txBody>
      </p:sp>
      <p:sp>
        <p:nvSpPr>
          <p:cNvPr id="30" name="テキスト ボックス 8"/>
          <p:cNvSpPr txBox="1"/>
          <p:nvPr/>
        </p:nvSpPr>
        <p:spPr>
          <a:xfrm>
            <a:off x="5088043" y="2589669"/>
            <a:ext cx="1572735"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a:solidFill>
                  <a:srgbClr val="64AFE1">
                    <a:lumMod val="75000"/>
                  </a:srgbClr>
                </a:solidFill>
              </a:rPr>
              <a:t>V</a:t>
            </a:r>
            <a:r>
              <a:rPr lang="en-US" altLang="ja-JP" dirty="0" smtClean="0">
                <a:solidFill>
                  <a:srgbClr val="64AFE1">
                    <a:lumMod val="75000"/>
                  </a:srgbClr>
                </a:solidFill>
              </a:rPr>
              <a:t>ulnerability</a:t>
            </a:r>
            <a:endParaRPr lang="ja-JP" altLang="en-US" dirty="0">
              <a:solidFill>
                <a:srgbClr val="64AFE1">
                  <a:lumMod val="75000"/>
                </a:srgbClr>
              </a:solidFill>
            </a:endParaRPr>
          </a:p>
        </p:txBody>
      </p:sp>
      <p:sp>
        <p:nvSpPr>
          <p:cNvPr id="31" name="テキスト ボックス 10"/>
          <p:cNvSpPr txBox="1"/>
          <p:nvPr/>
        </p:nvSpPr>
        <p:spPr>
          <a:xfrm>
            <a:off x="5088043" y="2960810"/>
            <a:ext cx="2060923" cy="646331"/>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a:solidFill>
                  <a:srgbClr val="64AFE1">
                    <a:lumMod val="75000"/>
                  </a:srgbClr>
                </a:solidFill>
              </a:rPr>
              <a:t>Export Control &amp; </a:t>
            </a:r>
            <a:r>
              <a:rPr lang="en-US" altLang="ja-JP" dirty="0" smtClean="0">
                <a:solidFill>
                  <a:srgbClr val="64AFE1">
                    <a:lumMod val="75000"/>
                  </a:srgbClr>
                </a:solidFill>
              </a:rPr>
              <a:t>Customs</a:t>
            </a:r>
            <a:endParaRPr lang="ja-JP" altLang="en-US" dirty="0">
              <a:solidFill>
                <a:srgbClr val="64AFE1">
                  <a:lumMod val="75000"/>
                </a:srgbClr>
              </a:solidFill>
            </a:endParaRPr>
          </a:p>
        </p:txBody>
      </p:sp>
      <p:sp>
        <p:nvSpPr>
          <p:cNvPr id="32" name="テキスト ボックス 13"/>
          <p:cNvSpPr txBox="1"/>
          <p:nvPr/>
        </p:nvSpPr>
        <p:spPr>
          <a:xfrm>
            <a:off x="5096030" y="2208308"/>
            <a:ext cx="1115119"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64AFE1">
                    <a:lumMod val="75000"/>
                  </a:srgbClr>
                </a:solidFill>
              </a:rPr>
              <a:t>License</a:t>
            </a:r>
            <a:endParaRPr lang="ja-JP" altLang="en-US" dirty="0">
              <a:solidFill>
                <a:srgbClr val="64AFE1">
                  <a:lumMod val="75000"/>
                </a:srgbClr>
              </a:solidFill>
            </a:endParaRPr>
          </a:p>
        </p:txBody>
      </p:sp>
      <p:sp>
        <p:nvSpPr>
          <p:cNvPr id="33" name="テキスト ボックス 9"/>
          <p:cNvSpPr txBox="1"/>
          <p:nvPr/>
        </p:nvSpPr>
        <p:spPr>
          <a:xfrm>
            <a:off x="4858065" y="4977516"/>
            <a:ext cx="1697027"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64AFE1">
                    <a:lumMod val="75000"/>
                  </a:srgbClr>
                </a:solidFill>
              </a:rPr>
              <a:t>OSS</a:t>
            </a:r>
            <a:r>
              <a:rPr lang="ja-JP" altLang="en-US" dirty="0">
                <a:solidFill>
                  <a:srgbClr val="64AFE1">
                    <a:lumMod val="75000"/>
                  </a:srgbClr>
                </a:solidFill>
              </a:rPr>
              <a:t> </a:t>
            </a:r>
            <a:r>
              <a:rPr lang="en-US" altLang="ja-JP" dirty="0" smtClean="0">
                <a:solidFill>
                  <a:srgbClr val="64AFE1">
                    <a:lumMod val="75000"/>
                  </a:srgbClr>
                </a:solidFill>
              </a:rPr>
              <a:t>Version</a:t>
            </a:r>
            <a:r>
              <a:rPr lang="ja-JP" altLang="en-US" dirty="0">
                <a:solidFill>
                  <a:srgbClr val="64AFE1">
                    <a:lumMod val="75000"/>
                  </a:srgbClr>
                </a:solidFill>
              </a:rPr>
              <a:t> </a:t>
            </a:r>
          </a:p>
        </p:txBody>
      </p:sp>
      <p:sp>
        <p:nvSpPr>
          <p:cNvPr id="34" name="テキスト ボックス 12"/>
          <p:cNvSpPr txBox="1"/>
          <p:nvPr/>
        </p:nvSpPr>
        <p:spPr>
          <a:xfrm>
            <a:off x="4858065" y="5342253"/>
            <a:ext cx="1697027"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64AFE1">
                    <a:lumMod val="75000"/>
                  </a:srgbClr>
                </a:solidFill>
              </a:rPr>
              <a:t>OSS</a:t>
            </a:r>
            <a:r>
              <a:rPr lang="ja-JP" altLang="en-US" dirty="0" smtClean="0">
                <a:solidFill>
                  <a:srgbClr val="64AFE1">
                    <a:lumMod val="75000"/>
                  </a:srgbClr>
                </a:solidFill>
              </a:rPr>
              <a:t> </a:t>
            </a:r>
            <a:r>
              <a:rPr lang="en-US" altLang="ja-JP" dirty="0" smtClean="0">
                <a:solidFill>
                  <a:srgbClr val="64AFE1">
                    <a:lumMod val="75000"/>
                  </a:srgbClr>
                </a:solidFill>
              </a:rPr>
              <a:t>Code </a:t>
            </a:r>
            <a:endParaRPr lang="ja-JP" altLang="en-US" dirty="0">
              <a:solidFill>
                <a:srgbClr val="64AFE1">
                  <a:lumMod val="75000"/>
                </a:srgbClr>
              </a:solidFill>
            </a:endParaRPr>
          </a:p>
        </p:txBody>
      </p:sp>
      <p:sp>
        <p:nvSpPr>
          <p:cNvPr id="36" name="テキスト ボックス 19"/>
          <p:cNvSpPr txBox="1"/>
          <p:nvPr/>
        </p:nvSpPr>
        <p:spPr>
          <a:xfrm>
            <a:off x="2612888" y="5058107"/>
            <a:ext cx="1542286" cy="646331"/>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64AFE1">
                    <a:lumMod val="75000"/>
                  </a:srgbClr>
                </a:solidFill>
              </a:rPr>
              <a:t>License</a:t>
            </a:r>
            <a:endParaRPr lang="en-US" altLang="ja-JP" dirty="0">
              <a:solidFill>
                <a:srgbClr val="64AFE1">
                  <a:lumMod val="75000"/>
                </a:srgbClr>
              </a:solidFill>
            </a:endParaRPr>
          </a:p>
          <a:p>
            <a:r>
              <a:rPr lang="en-US" altLang="ja-JP" dirty="0" smtClean="0">
                <a:solidFill>
                  <a:srgbClr val="64AFE1">
                    <a:lumMod val="75000"/>
                  </a:srgbClr>
                </a:solidFill>
              </a:rPr>
              <a:t>Documents</a:t>
            </a:r>
            <a:endParaRPr lang="en-US" altLang="ja-JP" dirty="0">
              <a:solidFill>
                <a:srgbClr val="64AFE1">
                  <a:lumMod val="75000"/>
                </a:srgbClr>
              </a:solidFill>
            </a:endParaRPr>
          </a:p>
        </p:txBody>
      </p:sp>
      <p:sp>
        <p:nvSpPr>
          <p:cNvPr id="70" name="テキスト ボックス 7"/>
          <p:cNvSpPr txBox="1"/>
          <p:nvPr/>
        </p:nvSpPr>
        <p:spPr>
          <a:xfrm>
            <a:off x="2574771" y="2512770"/>
            <a:ext cx="1814722" cy="369332"/>
          </a:xfrm>
          <a:prstGeom prst="rect">
            <a:avLst/>
          </a:prstGeom>
          <a:solidFill>
            <a:schemeClr val="bg1"/>
          </a:solidFill>
          <a:ln>
            <a:solidFill>
              <a:srgbClr val="95C8EA"/>
            </a:solidFill>
          </a:ln>
        </p:spPr>
        <p:txBody>
          <a:bodyPr wrap="square" rtlCol="0">
            <a:spAutoFit/>
          </a:bodyPr>
          <a:lstStyle>
            <a:defPPr>
              <a:defRPr lang="ja-JP"/>
            </a:defPPr>
            <a:lvl1pPr marL="0" algn="l" defTabSz="914228" rtl="0" eaLnBrk="1" latinLnBrk="0" hangingPunct="1">
              <a:defRPr kumimoji="1" sz="1800" kern="1200">
                <a:solidFill>
                  <a:schemeClr val="tx1"/>
                </a:solidFill>
                <a:latin typeface="+mn-lt"/>
                <a:ea typeface="+mn-ea"/>
                <a:cs typeface="+mn-cs"/>
              </a:defRPr>
            </a:lvl1pPr>
            <a:lvl2pPr marL="457114" algn="l" defTabSz="914228" rtl="0" eaLnBrk="1" latinLnBrk="0" hangingPunct="1">
              <a:defRPr kumimoji="1" sz="1800" kern="1200">
                <a:solidFill>
                  <a:schemeClr val="tx1"/>
                </a:solidFill>
                <a:latin typeface="+mn-lt"/>
                <a:ea typeface="+mn-ea"/>
                <a:cs typeface="+mn-cs"/>
              </a:defRPr>
            </a:lvl2pPr>
            <a:lvl3pPr marL="914228" algn="l" defTabSz="914228" rtl="0" eaLnBrk="1" latinLnBrk="0" hangingPunct="1">
              <a:defRPr kumimoji="1" sz="1800" kern="1200">
                <a:solidFill>
                  <a:schemeClr val="tx1"/>
                </a:solidFill>
                <a:latin typeface="+mn-lt"/>
                <a:ea typeface="+mn-ea"/>
                <a:cs typeface="+mn-cs"/>
              </a:defRPr>
            </a:lvl3pPr>
            <a:lvl4pPr marL="1371342" algn="l" defTabSz="914228" rtl="0" eaLnBrk="1" latinLnBrk="0" hangingPunct="1">
              <a:defRPr kumimoji="1" sz="1800" kern="1200">
                <a:solidFill>
                  <a:schemeClr val="tx1"/>
                </a:solidFill>
                <a:latin typeface="+mn-lt"/>
                <a:ea typeface="+mn-ea"/>
                <a:cs typeface="+mn-cs"/>
              </a:defRPr>
            </a:lvl4pPr>
            <a:lvl5pPr marL="1828456" algn="l" defTabSz="914228" rtl="0" eaLnBrk="1" latinLnBrk="0" hangingPunct="1">
              <a:defRPr kumimoji="1" sz="1800" kern="1200">
                <a:solidFill>
                  <a:schemeClr val="tx1"/>
                </a:solidFill>
                <a:latin typeface="+mn-lt"/>
                <a:ea typeface="+mn-ea"/>
                <a:cs typeface="+mn-cs"/>
              </a:defRPr>
            </a:lvl5pPr>
            <a:lvl6pPr marL="2285570" algn="l" defTabSz="914228" rtl="0" eaLnBrk="1" latinLnBrk="0" hangingPunct="1">
              <a:defRPr kumimoji="1" sz="1800" kern="1200">
                <a:solidFill>
                  <a:schemeClr val="tx1"/>
                </a:solidFill>
                <a:latin typeface="+mn-lt"/>
                <a:ea typeface="+mn-ea"/>
                <a:cs typeface="+mn-cs"/>
              </a:defRPr>
            </a:lvl6pPr>
            <a:lvl7pPr marL="2742684" algn="l" defTabSz="914228" rtl="0" eaLnBrk="1" latinLnBrk="0" hangingPunct="1">
              <a:defRPr kumimoji="1" sz="1800" kern="1200">
                <a:solidFill>
                  <a:schemeClr val="tx1"/>
                </a:solidFill>
                <a:latin typeface="+mn-lt"/>
                <a:ea typeface="+mn-ea"/>
                <a:cs typeface="+mn-cs"/>
              </a:defRPr>
            </a:lvl7pPr>
            <a:lvl8pPr marL="3199798" algn="l" defTabSz="914228" rtl="0" eaLnBrk="1" latinLnBrk="0" hangingPunct="1">
              <a:defRPr kumimoji="1" sz="1800" kern="1200">
                <a:solidFill>
                  <a:schemeClr val="tx1"/>
                </a:solidFill>
                <a:latin typeface="+mn-lt"/>
                <a:ea typeface="+mn-ea"/>
                <a:cs typeface="+mn-cs"/>
              </a:defRPr>
            </a:lvl8pPr>
            <a:lvl9pPr marL="3656913" algn="l" defTabSz="914228" rtl="0" eaLnBrk="1" latinLnBrk="0" hangingPunct="1">
              <a:defRPr kumimoji="1" sz="1800" kern="1200">
                <a:solidFill>
                  <a:schemeClr val="tx1"/>
                </a:solidFill>
                <a:latin typeface="+mn-lt"/>
                <a:ea typeface="+mn-ea"/>
                <a:cs typeface="+mn-cs"/>
              </a:defRPr>
            </a:lvl9pPr>
          </a:lstStyle>
          <a:p>
            <a:r>
              <a:rPr lang="en-US" altLang="ja-JP" dirty="0" smtClean="0">
                <a:solidFill>
                  <a:srgbClr val="64AFE1">
                    <a:lumMod val="75000"/>
                  </a:srgbClr>
                </a:solidFill>
              </a:rPr>
              <a:t>Project Start</a:t>
            </a:r>
            <a:endParaRPr lang="ja-JP" altLang="en-US" dirty="0">
              <a:solidFill>
                <a:srgbClr val="64AFE1">
                  <a:lumMod val="75000"/>
                </a:srgbClr>
              </a:solidFill>
            </a:endParaRPr>
          </a:p>
        </p:txBody>
      </p:sp>
    </p:spTree>
    <p:extLst>
      <p:ext uri="{BB962C8B-B14F-4D97-AF65-F5344CB8AC3E}">
        <p14:creationId xmlns:p14="http://schemas.microsoft.com/office/powerpoint/2010/main" val="3198520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4"/>
          </p:nvPr>
        </p:nvSpPr>
        <p:spPr>
          <a:xfrm>
            <a:off x="468313" y="1802111"/>
            <a:ext cx="8228325" cy="3062966"/>
          </a:xfrm>
        </p:spPr>
        <p:txBody>
          <a:bodyPr/>
          <a:lstStyle/>
          <a:p>
            <a:r>
              <a:rPr kumimoji="1" lang="ja-JP" altLang="en-US" dirty="0" smtClean="0"/>
              <a:t>プロジェクト情報と</a:t>
            </a:r>
            <a:r>
              <a:rPr kumimoji="1" lang="en-US" altLang="ja-JP" dirty="0" smtClean="0"/>
              <a:t>OSS</a:t>
            </a:r>
            <a:r>
              <a:rPr kumimoji="1" lang="ja-JP" altLang="en-US" dirty="0" smtClean="0"/>
              <a:t>コンポーネントを紐付けて管理する</a:t>
            </a:r>
            <a:endParaRPr kumimoji="1" lang="en-US" altLang="ja-JP" dirty="0" smtClean="0"/>
          </a:p>
          <a:p>
            <a:endParaRPr lang="en-US" altLang="ja-JP" dirty="0"/>
          </a:p>
          <a:p>
            <a:r>
              <a:rPr kumimoji="1" lang="ja-JP" altLang="en-US" dirty="0" smtClean="0"/>
              <a:t>　</a:t>
            </a:r>
            <a:endParaRPr kumimoji="1" lang="ja-JP" altLang="en-US" dirty="0">
              <a:solidFill>
                <a:schemeClr val="bg1">
                  <a:lumMod val="50000"/>
                </a:schemeClr>
              </a:solidFill>
            </a:endParaRPr>
          </a:p>
        </p:txBody>
      </p:sp>
      <p:sp>
        <p:nvSpPr>
          <p:cNvPr id="3" name="タイトル 2"/>
          <p:cNvSpPr>
            <a:spLocks noGrp="1"/>
          </p:cNvSpPr>
          <p:nvPr>
            <p:ph type="title"/>
          </p:nvPr>
        </p:nvSpPr>
        <p:spPr/>
        <p:txBody>
          <a:bodyPr/>
          <a:lstStyle/>
          <a:p>
            <a:r>
              <a:rPr lang="en-US" altLang="ja-JP" dirty="0" smtClean="0"/>
              <a:t>SW360</a:t>
            </a:r>
            <a:r>
              <a:rPr lang="ja-JP" altLang="en-US" dirty="0" smtClean="0"/>
              <a:t>で情報管理</a:t>
            </a:r>
            <a:endParaRPr kumimoji="1" lang="ja-JP" altLang="en-US" dirty="0"/>
          </a:p>
        </p:txBody>
      </p:sp>
      <p:sp>
        <p:nvSpPr>
          <p:cNvPr id="4" name="テキスト プレースホルダー 3"/>
          <p:cNvSpPr>
            <a:spLocks noGrp="1"/>
          </p:cNvSpPr>
          <p:nvPr>
            <p:ph type="body" sz="quarter" idx="19"/>
          </p:nvPr>
        </p:nvSpPr>
        <p:spPr/>
        <p:txBody>
          <a:bodyPr/>
          <a:lstStyle/>
          <a:p>
            <a:r>
              <a:rPr kumimoji="1" lang="en-US" altLang="ja-JP" dirty="0" smtClean="0"/>
              <a:t>OSS</a:t>
            </a:r>
            <a:r>
              <a:rPr kumimoji="1" lang="ja-JP" altLang="en-US" dirty="0" smtClean="0"/>
              <a:t>情報のバージョン管理システム</a:t>
            </a:r>
            <a:endParaRPr kumimoji="1" lang="ja-JP" altLang="en-US" dirty="0"/>
          </a:p>
        </p:txBody>
      </p:sp>
      <p:pic>
        <p:nvPicPr>
          <p:cNvPr id="5" name="図 4"/>
          <p:cNvPicPr>
            <a:picLocks noChangeAspect="1"/>
          </p:cNvPicPr>
          <p:nvPr/>
        </p:nvPicPr>
        <p:blipFill>
          <a:blip r:embed="rId2"/>
          <a:stretch>
            <a:fillRect/>
          </a:stretch>
        </p:blipFill>
        <p:spPr>
          <a:xfrm>
            <a:off x="399249" y="2795570"/>
            <a:ext cx="3845169" cy="1867620"/>
          </a:xfrm>
          <a:prstGeom prst="rect">
            <a:avLst/>
          </a:prstGeom>
        </p:spPr>
      </p:pic>
      <p:pic>
        <p:nvPicPr>
          <p:cNvPr id="6" name="図 5"/>
          <p:cNvPicPr>
            <a:picLocks noChangeAspect="1"/>
          </p:cNvPicPr>
          <p:nvPr/>
        </p:nvPicPr>
        <p:blipFill>
          <a:blip r:embed="rId3"/>
          <a:stretch>
            <a:fillRect/>
          </a:stretch>
        </p:blipFill>
        <p:spPr>
          <a:xfrm>
            <a:off x="4337592" y="2795570"/>
            <a:ext cx="4220918" cy="2209689"/>
          </a:xfrm>
          <a:prstGeom prst="rect">
            <a:avLst/>
          </a:prstGeom>
        </p:spPr>
      </p:pic>
      <p:sp>
        <p:nvSpPr>
          <p:cNvPr id="7" name="テキスト ボックス 6"/>
          <p:cNvSpPr txBox="1"/>
          <p:nvPr/>
        </p:nvSpPr>
        <p:spPr>
          <a:xfrm>
            <a:off x="399249" y="2472636"/>
            <a:ext cx="2103461" cy="369332"/>
          </a:xfrm>
          <a:prstGeom prst="rect">
            <a:avLst/>
          </a:prstGeom>
          <a:noFill/>
        </p:spPr>
        <p:txBody>
          <a:bodyPr wrap="none" rtlCol="0">
            <a:spAutoFit/>
          </a:bodyPr>
          <a:lstStyle/>
          <a:p>
            <a:r>
              <a:rPr kumimoji="1" lang="ja-JP" altLang="en-US" dirty="0" smtClean="0"/>
              <a:t>プロジェクト管理画面</a:t>
            </a:r>
            <a:endParaRPr kumimoji="1" lang="ja-JP" altLang="en-US" dirty="0"/>
          </a:p>
        </p:txBody>
      </p:sp>
      <p:sp>
        <p:nvSpPr>
          <p:cNvPr id="8" name="テキスト ボックス 7"/>
          <p:cNvSpPr txBox="1"/>
          <p:nvPr/>
        </p:nvSpPr>
        <p:spPr>
          <a:xfrm>
            <a:off x="4313482" y="2426238"/>
            <a:ext cx="3447739" cy="369332"/>
          </a:xfrm>
          <a:prstGeom prst="rect">
            <a:avLst/>
          </a:prstGeom>
          <a:noFill/>
        </p:spPr>
        <p:txBody>
          <a:bodyPr wrap="none" rtlCol="0">
            <a:spAutoFit/>
          </a:bodyPr>
          <a:lstStyle/>
          <a:p>
            <a:r>
              <a:rPr kumimoji="1" lang="en-US" altLang="ja-JP" dirty="0" smtClean="0"/>
              <a:t>OSS</a:t>
            </a:r>
            <a:r>
              <a:rPr kumimoji="1" lang="ja-JP" altLang="en-US" dirty="0" smtClean="0"/>
              <a:t>ごとのコンポーネント管理画面</a:t>
            </a:r>
            <a:endParaRPr kumimoji="1" lang="ja-JP" altLang="en-US" dirty="0"/>
          </a:p>
        </p:txBody>
      </p:sp>
      <p:sp>
        <p:nvSpPr>
          <p:cNvPr id="11" name="角丸四角形 10"/>
          <p:cNvSpPr/>
          <p:nvPr/>
        </p:nvSpPr>
        <p:spPr>
          <a:xfrm>
            <a:off x="903340" y="4358390"/>
            <a:ext cx="3141785"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accent2">
                    <a:lumMod val="50000"/>
                  </a:schemeClr>
                </a:solidFill>
              </a:rPr>
              <a:t>プロジェクト名、バージョン、</a:t>
            </a:r>
            <a:endParaRPr lang="en-US" altLang="ja-JP" dirty="0" smtClean="0">
              <a:solidFill>
                <a:schemeClr val="accent2">
                  <a:lumMod val="50000"/>
                </a:schemeClr>
              </a:solidFill>
            </a:endParaRPr>
          </a:p>
          <a:p>
            <a:pPr algn="ctr"/>
            <a:r>
              <a:rPr kumimoji="1" lang="ja-JP" altLang="en-US" dirty="0" smtClean="0">
                <a:solidFill>
                  <a:schemeClr val="accent2">
                    <a:lumMod val="50000"/>
                  </a:schemeClr>
                </a:solidFill>
              </a:rPr>
              <a:t>開示範囲、開発タイプ、</a:t>
            </a:r>
            <a:endParaRPr kumimoji="1" lang="en-US" altLang="ja-JP" dirty="0" smtClean="0">
              <a:solidFill>
                <a:schemeClr val="accent2">
                  <a:lumMod val="50000"/>
                </a:schemeClr>
              </a:solidFill>
            </a:endParaRPr>
          </a:p>
          <a:p>
            <a:pPr algn="ctr"/>
            <a:r>
              <a:rPr lang="ja-JP" altLang="en-US" dirty="0" smtClean="0">
                <a:solidFill>
                  <a:schemeClr val="accent2">
                    <a:lumMod val="50000"/>
                  </a:schemeClr>
                </a:solidFill>
              </a:rPr>
              <a:t>開発部門、マネージャ、等</a:t>
            </a:r>
            <a:endParaRPr kumimoji="1" lang="ja-JP" altLang="en-US" dirty="0" smtClean="0">
              <a:solidFill>
                <a:schemeClr val="accent2">
                  <a:lumMod val="50000"/>
                </a:schemeClr>
              </a:solidFill>
            </a:endParaRPr>
          </a:p>
        </p:txBody>
      </p:sp>
      <p:sp>
        <p:nvSpPr>
          <p:cNvPr id="9" name="角丸四角形 8"/>
          <p:cNvSpPr/>
          <p:nvPr/>
        </p:nvSpPr>
        <p:spPr>
          <a:xfrm>
            <a:off x="750940" y="4205990"/>
            <a:ext cx="3141785"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accent2">
                    <a:lumMod val="50000"/>
                  </a:schemeClr>
                </a:solidFill>
              </a:rPr>
              <a:t>プロジェクト名、バージョン、</a:t>
            </a:r>
            <a:endParaRPr lang="en-US" altLang="ja-JP" dirty="0" smtClean="0">
              <a:solidFill>
                <a:schemeClr val="accent2">
                  <a:lumMod val="50000"/>
                </a:schemeClr>
              </a:solidFill>
            </a:endParaRPr>
          </a:p>
          <a:p>
            <a:pPr algn="ctr"/>
            <a:r>
              <a:rPr kumimoji="1" lang="ja-JP" altLang="en-US" dirty="0" smtClean="0">
                <a:solidFill>
                  <a:schemeClr val="accent2">
                    <a:lumMod val="50000"/>
                  </a:schemeClr>
                </a:solidFill>
              </a:rPr>
              <a:t>開示範囲、開発タイプ、</a:t>
            </a:r>
            <a:endParaRPr kumimoji="1" lang="en-US" altLang="ja-JP" dirty="0" smtClean="0">
              <a:solidFill>
                <a:schemeClr val="accent2">
                  <a:lumMod val="50000"/>
                </a:schemeClr>
              </a:solidFill>
            </a:endParaRPr>
          </a:p>
          <a:p>
            <a:pPr algn="ctr"/>
            <a:r>
              <a:rPr lang="ja-JP" altLang="en-US" dirty="0" smtClean="0">
                <a:solidFill>
                  <a:schemeClr val="accent2">
                    <a:lumMod val="50000"/>
                  </a:schemeClr>
                </a:solidFill>
              </a:rPr>
              <a:t>開発部門、開発リーダ、等</a:t>
            </a:r>
            <a:endParaRPr kumimoji="1" lang="ja-JP" altLang="en-US" dirty="0" smtClean="0">
              <a:solidFill>
                <a:schemeClr val="accent2">
                  <a:lumMod val="50000"/>
                </a:schemeClr>
              </a:solidFill>
            </a:endParaRPr>
          </a:p>
        </p:txBody>
      </p:sp>
      <p:sp>
        <p:nvSpPr>
          <p:cNvPr id="14" name="角丸四角形 13"/>
          <p:cNvSpPr/>
          <p:nvPr/>
        </p:nvSpPr>
        <p:spPr>
          <a:xfrm>
            <a:off x="5181958" y="4510790"/>
            <a:ext cx="3223488"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accent2">
                    <a:lumMod val="50000"/>
                  </a:schemeClr>
                </a:solidFill>
              </a:rPr>
              <a:t>OSS</a:t>
            </a:r>
            <a:r>
              <a:rPr lang="ja-JP" altLang="en-US" dirty="0" smtClean="0">
                <a:solidFill>
                  <a:schemeClr val="accent2">
                    <a:lumMod val="50000"/>
                  </a:schemeClr>
                </a:solidFill>
              </a:rPr>
              <a:t>名、ベンダ、バージョン、</a:t>
            </a:r>
            <a:endParaRPr lang="en-US" altLang="ja-JP" dirty="0" smtClean="0">
              <a:solidFill>
                <a:schemeClr val="accent2">
                  <a:lumMod val="50000"/>
                </a:schemeClr>
              </a:solidFill>
            </a:endParaRPr>
          </a:p>
          <a:p>
            <a:pPr algn="ctr"/>
            <a:r>
              <a:rPr kumimoji="1" lang="ja-JP" altLang="en-US" dirty="0" smtClean="0">
                <a:solidFill>
                  <a:schemeClr val="accent2">
                    <a:lumMod val="50000"/>
                  </a:schemeClr>
                </a:solidFill>
              </a:rPr>
              <a:t>言語、</a:t>
            </a:r>
            <a:r>
              <a:rPr kumimoji="1" lang="en-US" altLang="ja-JP" dirty="0" smtClean="0">
                <a:solidFill>
                  <a:schemeClr val="accent2">
                    <a:lumMod val="50000"/>
                  </a:schemeClr>
                </a:solidFill>
              </a:rPr>
              <a:t>OS</a:t>
            </a:r>
            <a:r>
              <a:rPr kumimoji="1" lang="ja-JP" altLang="en-US" dirty="0" err="1" smtClean="0">
                <a:solidFill>
                  <a:schemeClr val="accent2">
                    <a:lumMod val="50000"/>
                  </a:schemeClr>
                </a:solidFill>
              </a:rPr>
              <a:t>、</a:t>
            </a:r>
            <a:r>
              <a:rPr kumimoji="1" lang="ja-JP" altLang="en-US" dirty="0" smtClean="0">
                <a:solidFill>
                  <a:schemeClr val="accent2">
                    <a:lumMod val="50000"/>
                  </a:schemeClr>
                </a:solidFill>
              </a:rPr>
              <a:t>作成者、</a:t>
            </a:r>
            <a:endParaRPr kumimoji="1" lang="en-US" altLang="ja-JP" dirty="0" smtClean="0">
              <a:solidFill>
                <a:schemeClr val="accent2">
                  <a:lumMod val="50000"/>
                </a:schemeClr>
              </a:solidFill>
            </a:endParaRPr>
          </a:p>
          <a:p>
            <a:pPr algn="ctr"/>
            <a:r>
              <a:rPr lang="ja-JP" altLang="en-US" dirty="0" smtClean="0">
                <a:solidFill>
                  <a:schemeClr val="accent2">
                    <a:lumMod val="50000"/>
                  </a:schemeClr>
                </a:solidFill>
              </a:rPr>
              <a:t>ライセンス、脆弱性キー、等</a:t>
            </a:r>
            <a:endParaRPr kumimoji="1" lang="ja-JP" altLang="en-US" dirty="0" smtClean="0">
              <a:solidFill>
                <a:schemeClr val="accent2">
                  <a:lumMod val="50000"/>
                </a:schemeClr>
              </a:solidFill>
            </a:endParaRPr>
          </a:p>
        </p:txBody>
      </p:sp>
      <p:sp>
        <p:nvSpPr>
          <p:cNvPr id="13" name="角丸四角形 12"/>
          <p:cNvSpPr/>
          <p:nvPr/>
        </p:nvSpPr>
        <p:spPr>
          <a:xfrm>
            <a:off x="5029558" y="4358390"/>
            <a:ext cx="3223488"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accent2">
                    <a:lumMod val="50000"/>
                  </a:schemeClr>
                </a:solidFill>
              </a:rPr>
              <a:t>OSS</a:t>
            </a:r>
            <a:r>
              <a:rPr lang="ja-JP" altLang="en-US" dirty="0" smtClean="0">
                <a:solidFill>
                  <a:schemeClr val="accent2">
                    <a:lumMod val="50000"/>
                  </a:schemeClr>
                </a:solidFill>
              </a:rPr>
              <a:t>名、ベンダ、バージョン、</a:t>
            </a:r>
            <a:endParaRPr lang="en-US" altLang="ja-JP" dirty="0" smtClean="0">
              <a:solidFill>
                <a:schemeClr val="accent2">
                  <a:lumMod val="50000"/>
                </a:schemeClr>
              </a:solidFill>
            </a:endParaRPr>
          </a:p>
          <a:p>
            <a:pPr algn="ctr"/>
            <a:r>
              <a:rPr kumimoji="1" lang="ja-JP" altLang="en-US" dirty="0" smtClean="0">
                <a:solidFill>
                  <a:schemeClr val="accent2">
                    <a:lumMod val="50000"/>
                  </a:schemeClr>
                </a:solidFill>
              </a:rPr>
              <a:t>言語、</a:t>
            </a:r>
            <a:r>
              <a:rPr kumimoji="1" lang="en-US" altLang="ja-JP" dirty="0" smtClean="0">
                <a:solidFill>
                  <a:schemeClr val="accent2">
                    <a:lumMod val="50000"/>
                  </a:schemeClr>
                </a:solidFill>
              </a:rPr>
              <a:t>OS</a:t>
            </a:r>
            <a:r>
              <a:rPr kumimoji="1" lang="ja-JP" altLang="en-US" dirty="0" err="1" smtClean="0">
                <a:solidFill>
                  <a:schemeClr val="accent2">
                    <a:lumMod val="50000"/>
                  </a:schemeClr>
                </a:solidFill>
              </a:rPr>
              <a:t>、</a:t>
            </a:r>
            <a:r>
              <a:rPr kumimoji="1" lang="ja-JP" altLang="en-US" dirty="0" smtClean="0">
                <a:solidFill>
                  <a:schemeClr val="accent2">
                    <a:lumMod val="50000"/>
                  </a:schemeClr>
                </a:solidFill>
              </a:rPr>
              <a:t>作成者、</a:t>
            </a:r>
            <a:endParaRPr kumimoji="1" lang="en-US" altLang="ja-JP" dirty="0" smtClean="0">
              <a:solidFill>
                <a:schemeClr val="accent2">
                  <a:lumMod val="50000"/>
                </a:schemeClr>
              </a:solidFill>
            </a:endParaRPr>
          </a:p>
          <a:p>
            <a:pPr algn="ctr"/>
            <a:r>
              <a:rPr lang="ja-JP" altLang="en-US" dirty="0" smtClean="0">
                <a:solidFill>
                  <a:schemeClr val="accent2">
                    <a:lumMod val="50000"/>
                  </a:schemeClr>
                </a:solidFill>
              </a:rPr>
              <a:t>ライセンス、脆弱性キー、等</a:t>
            </a:r>
            <a:endParaRPr kumimoji="1" lang="ja-JP" altLang="en-US" dirty="0" smtClean="0">
              <a:solidFill>
                <a:schemeClr val="accent2">
                  <a:lumMod val="50000"/>
                </a:schemeClr>
              </a:solidFill>
            </a:endParaRPr>
          </a:p>
        </p:txBody>
      </p:sp>
      <p:sp>
        <p:nvSpPr>
          <p:cNvPr id="10" name="角丸四角形 9"/>
          <p:cNvSpPr/>
          <p:nvPr/>
        </p:nvSpPr>
        <p:spPr>
          <a:xfrm>
            <a:off x="4877158" y="4205990"/>
            <a:ext cx="3223488"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accent2">
                    <a:lumMod val="50000"/>
                  </a:schemeClr>
                </a:solidFill>
              </a:rPr>
              <a:t>OSS</a:t>
            </a:r>
            <a:r>
              <a:rPr lang="ja-JP" altLang="en-US" dirty="0" smtClean="0">
                <a:solidFill>
                  <a:schemeClr val="accent2">
                    <a:lumMod val="50000"/>
                  </a:schemeClr>
                </a:solidFill>
              </a:rPr>
              <a:t>名、ベンダ、バージョン、</a:t>
            </a:r>
            <a:endParaRPr lang="en-US" altLang="ja-JP" dirty="0" smtClean="0">
              <a:solidFill>
                <a:schemeClr val="accent2">
                  <a:lumMod val="50000"/>
                </a:schemeClr>
              </a:solidFill>
            </a:endParaRPr>
          </a:p>
          <a:p>
            <a:pPr algn="ctr"/>
            <a:r>
              <a:rPr kumimoji="1" lang="ja-JP" altLang="en-US" dirty="0" smtClean="0">
                <a:solidFill>
                  <a:schemeClr val="accent2">
                    <a:lumMod val="50000"/>
                  </a:schemeClr>
                </a:solidFill>
              </a:rPr>
              <a:t>言語、</a:t>
            </a:r>
            <a:r>
              <a:rPr kumimoji="1" lang="en-US" altLang="ja-JP" dirty="0" smtClean="0">
                <a:solidFill>
                  <a:schemeClr val="accent2">
                    <a:lumMod val="50000"/>
                  </a:schemeClr>
                </a:solidFill>
              </a:rPr>
              <a:t>OS</a:t>
            </a:r>
            <a:r>
              <a:rPr kumimoji="1" lang="ja-JP" altLang="en-US" dirty="0" err="1" smtClean="0">
                <a:solidFill>
                  <a:schemeClr val="accent2">
                    <a:lumMod val="50000"/>
                  </a:schemeClr>
                </a:solidFill>
              </a:rPr>
              <a:t>、</a:t>
            </a:r>
            <a:r>
              <a:rPr lang="ja-JP" altLang="en-US" dirty="0">
                <a:solidFill>
                  <a:schemeClr val="accent2">
                    <a:lumMod val="50000"/>
                  </a:schemeClr>
                </a:solidFill>
              </a:rPr>
              <a:t>著作</a:t>
            </a:r>
            <a:r>
              <a:rPr kumimoji="1" lang="ja-JP" altLang="en-US" dirty="0" smtClean="0">
                <a:solidFill>
                  <a:schemeClr val="accent2">
                    <a:lumMod val="50000"/>
                  </a:schemeClr>
                </a:solidFill>
              </a:rPr>
              <a:t>者、入手元、</a:t>
            </a:r>
            <a:endParaRPr kumimoji="1" lang="en-US" altLang="ja-JP" dirty="0" smtClean="0">
              <a:solidFill>
                <a:schemeClr val="accent2">
                  <a:lumMod val="50000"/>
                </a:schemeClr>
              </a:solidFill>
            </a:endParaRPr>
          </a:p>
          <a:p>
            <a:pPr algn="ctr"/>
            <a:r>
              <a:rPr lang="ja-JP" altLang="en-US" dirty="0" smtClean="0">
                <a:solidFill>
                  <a:schemeClr val="accent2">
                    <a:lumMod val="50000"/>
                  </a:schemeClr>
                </a:solidFill>
              </a:rPr>
              <a:t>ライセンス、脆弱性検索キー、等</a:t>
            </a:r>
            <a:endParaRPr kumimoji="1" lang="ja-JP" altLang="en-US" dirty="0" smtClean="0">
              <a:solidFill>
                <a:schemeClr val="accent2">
                  <a:lumMod val="50000"/>
                </a:schemeClr>
              </a:solidFill>
            </a:endParaRPr>
          </a:p>
        </p:txBody>
      </p:sp>
      <p:sp>
        <p:nvSpPr>
          <p:cNvPr id="16" name="左右矢印 15"/>
          <p:cNvSpPr/>
          <p:nvPr/>
        </p:nvSpPr>
        <p:spPr>
          <a:xfrm>
            <a:off x="3731039" y="5281795"/>
            <a:ext cx="1216152" cy="484632"/>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smtClean="0"/>
          </a:p>
        </p:txBody>
      </p:sp>
      <p:sp>
        <p:nvSpPr>
          <p:cNvPr id="17" name="テキスト ボックス 16"/>
          <p:cNvSpPr txBox="1"/>
          <p:nvPr/>
        </p:nvSpPr>
        <p:spPr>
          <a:xfrm>
            <a:off x="3285861" y="5743166"/>
            <a:ext cx="2263761" cy="369332"/>
          </a:xfrm>
          <a:prstGeom prst="rect">
            <a:avLst/>
          </a:prstGeom>
          <a:noFill/>
        </p:spPr>
        <p:txBody>
          <a:bodyPr wrap="none" rtlCol="0">
            <a:spAutoFit/>
          </a:bodyPr>
          <a:lstStyle/>
          <a:p>
            <a:r>
              <a:rPr kumimoji="1" lang="ja-JP" altLang="en-US" dirty="0" smtClean="0">
                <a:solidFill>
                  <a:schemeClr val="accent2">
                    <a:lumMod val="50000"/>
                  </a:schemeClr>
                </a:solidFill>
              </a:rPr>
              <a:t>相互に関連付けられる</a:t>
            </a:r>
            <a:endParaRPr kumimoji="1" lang="ja-JP" altLang="en-US" dirty="0">
              <a:solidFill>
                <a:schemeClr val="accent2">
                  <a:lumMod val="50000"/>
                </a:schemeClr>
              </a:solidFill>
            </a:endParaRPr>
          </a:p>
        </p:txBody>
      </p:sp>
      <p:sp>
        <p:nvSpPr>
          <p:cNvPr id="18" name="テキスト ボックス 17"/>
          <p:cNvSpPr txBox="1"/>
          <p:nvPr/>
        </p:nvSpPr>
        <p:spPr>
          <a:xfrm>
            <a:off x="5891969" y="5429511"/>
            <a:ext cx="1112164" cy="369332"/>
          </a:xfrm>
          <a:prstGeom prst="rect">
            <a:avLst/>
          </a:prstGeom>
          <a:noFill/>
        </p:spPr>
        <p:txBody>
          <a:bodyPr wrap="none" rtlCol="0">
            <a:spAutoFit/>
          </a:bodyPr>
          <a:lstStyle/>
          <a:p>
            <a:r>
              <a:rPr kumimoji="1" lang="en-US" altLang="ja-JP" dirty="0" smtClean="0">
                <a:solidFill>
                  <a:schemeClr val="accent2">
                    <a:lumMod val="50000"/>
                  </a:schemeClr>
                </a:solidFill>
              </a:rPr>
              <a:t>OSS</a:t>
            </a:r>
            <a:r>
              <a:rPr kumimoji="1" lang="ja-JP" altLang="en-US" dirty="0" smtClean="0">
                <a:solidFill>
                  <a:schemeClr val="accent2">
                    <a:lumMod val="50000"/>
                  </a:schemeClr>
                </a:solidFill>
              </a:rPr>
              <a:t>情報</a:t>
            </a:r>
            <a:endParaRPr kumimoji="1" lang="ja-JP" altLang="en-US" dirty="0">
              <a:solidFill>
                <a:schemeClr val="accent2">
                  <a:lumMod val="50000"/>
                </a:schemeClr>
              </a:solidFill>
            </a:endParaRPr>
          </a:p>
        </p:txBody>
      </p:sp>
    </p:spTree>
    <p:extLst>
      <p:ext uri="{BB962C8B-B14F-4D97-AF65-F5344CB8AC3E}">
        <p14:creationId xmlns:p14="http://schemas.microsoft.com/office/powerpoint/2010/main" val="1995444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4"/>
          </p:nvPr>
        </p:nvSpPr>
        <p:spPr>
          <a:xfrm>
            <a:off x="573254" y="1072099"/>
            <a:ext cx="8228325" cy="3312594"/>
          </a:xfrm>
        </p:spPr>
        <p:txBody>
          <a:bodyPr/>
          <a:lstStyle/>
          <a:p>
            <a:endParaRPr kumimoji="1" lang="en-US" altLang="ja-JP" dirty="0" smtClean="0"/>
          </a:p>
          <a:p>
            <a:r>
              <a:rPr kumimoji="1" lang="en-US" altLang="ja-JP" dirty="0" smtClean="0"/>
              <a:t>Management and Associate Project Information With OSS Component</a:t>
            </a:r>
          </a:p>
          <a:p>
            <a:endParaRPr lang="en-US" altLang="ja-JP" dirty="0"/>
          </a:p>
          <a:p>
            <a:r>
              <a:rPr kumimoji="1" lang="ja-JP" altLang="en-US" dirty="0" smtClean="0"/>
              <a:t>　</a:t>
            </a:r>
            <a:endParaRPr kumimoji="1" lang="ja-JP" altLang="en-US" dirty="0">
              <a:solidFill>
                <a:schemeClr val="bg1">
                  <a:lumMod val="50000"/>
                </a:schemeClr>
              </a:solidFill>
            </a:endParaRPr>
          </a:p>
        </p:txBody>
      </p:sp>
      <p:sp>
        <p:nvSpPr>
          <p:cNvPr id="3" name="タイトル 2"/>
          <p:cNvSpPr>
            <a:spLocks noGrp="1"/>
          </p:cNvSpPr>
          <p:nvPr>
            <p:ph type="title"/>
          </p:nvPr>
        </p:nvSpPr>
        <p:spPr/>
        <p:txBody>
          <a:bodyPr/>
          <a:lstStyle/>
          <a:p>
            <a:r>
              <a:rPr lang="en-US" altLang="ja-JP" dirty="0" smtClean="0"/>
              <a:t>Management information by SW360</a:t>
            </a:r>
            <a:endParaRPr kumimoji="1" lang="ja-JP" altLang="en-US" dirty="0"/>
          </a:p>
        </p:txBody>
      </p:sp>
      <p:sp>
        <p:nvSpPr>
          <p:cNvPr id="4" name="テキスト プレースホルダー 3"/>
          <p:cNvSpPr>
            <a:spLocks noGrp="1"/>
          </p:cNvSpPr>
          <p:nvPr>
            <p:ph type="body" sz="quarter" idx="19"/>
          </p:nvPr>
        </p:nvSpPr>
        <p:spPr/>
        <p:txBody>
          <a:bodyPr/>
          <a:lstStyle/>
          <a:p>
            <a:r>
              <a:rPr lang="en-US" altLang="ja-JP" dirty="0" smtClean="0"/>
              <a:t>Management OSS component version</a:t>
            </a:r>
            <a:endParaRPr kumimoji="1" lang="ja-JP" altLang="en-US" dirty="0"/>
          </a:p>
        </p:txBody>
      </p:sp>
      <p:pic>
        <p:nvPicPr>
          <p:cNvPr id="5" name="図 4"/>
          <p:cNvPicPr>
            <a:picLocks noChangeAspect="1"/>
          </p:cNvPicPr>
          <p:nvPr/>
        </p:nvPicPr>
        <p:blipFill>
          <a:blip r:embed="rId2"/>
          <a:stretch>
            <a:fillRect/>
          </a:stretch>
        </p:blipFill>
        <p:spPr>
          <a:xfrm>
            <a:off x="399249" y="2795570"/>
            <a:ext cx="3845169" cy="1867620"/>
          </a:xfrm>
          <a:prstGeom prst="rect">
            <a:avLst/>
          </a:prstGeom>
        </p:spPr>
      </p:pic>
      <p:pic>
        <p:nvPicPr>
          <p:cNvPr id="6" name="図 5"/>
          <p:cNvPicPr>
            <a:picLocks noChangeAspect="1"/>
          </p:cNvPicPr>
          <p:nvPr/>
        </p:nvPicPr>
        <p:blipFill>
          <a:blip r:embed="rId3"/>
          <a:stretch>
            <a:fillRect/>
          </a:stretch>
        </p:blipFill>
        <p:spPr>
          <a:xfrm>
            <a:off x="4337592" y="2795570"/>
            <a:ext cx="4220918" cy="2209689"/>
          </a:xfrm>
          <a:prstGeom prst="rect">
            <a:avLst/>
          </a:prstGeom>
        </p:spPr>
      </p:pic>
      <p:sp>
        <p:nvSpPr>
          <p:cNvPr id="7" name="テキスト ボックス 6"/>
          <p:cNvSpPr txBox="1"/>
          <p:nvPr/>
        </p:nvSpPr>
        <p:spPr>
          <a:xfrm>
            <a:off x="399249" y="2472636"/>
            <a:ext cx="3001143" cy="369332"/>
          </a:xfrm>
          <a:prstGeom prst="rect">
            <a:avLst/>
          </a:prstGeom>
          <a:noFill/>
        </p:spPr>
        <p:txBody>
          <a:bodyPr wrap="none" rtlCol="0">
            <a:spAutoFit/>
          </a:bodyPr>
          <a:lstStyle/>
          <a:p>
            <a:r>
              <a:rPr lang="en-US" altLang="ja-JP" dirty="0" smtClean="0"/>
              <a:t>Project register snapshot</a:t>
            </a:r>
            <a:endParaRPr kumimoji="1" lang="ja-JP" altLang="en-US" dirty="0"/>
          </a:p>
        </p:txBody>
      </p:sp>
      <p:sp>
        <p:nvSpPr>
          <p:cNvPr id="8" name="テキスト ボックス 7"/>
          <p:cNvSpPr txBox="1"/>
          <p:nvPr/>
        </p:nvSpPr>
        <p:spPr>
          <a:xfrm>
            <a:off x="4313482" y="2426238"/>
            <a:ext cx="3674404" cy="369332"/>
          </a:xfrm>
          <a:prstGeom prst="rect">
            <a:avLst/>
          </a:prstGeom>
          <a:noFill/>
        </p:spPr>
        <p:txBody>
          <a:bodyPr wrap="none" rtlCol="0">
            <a:spAutoFit/>
          </a:bodyPr>
          <a:lstStyle/>
          <a:p>
            <a:r>
              <a:rPr lang="en-US" altLang="ja-JP" dirty="0" smtClean="0"/>
              <a:t>Component register snapshot  </a:t>
            </a:r>
            <a:endParaRPr kumimoji="1" lang="ja-JP" altLang="en-US" dirty="0"/>
          </a:p>
        </p:txBody>
      </p:sp>
      <p:sp>
        <p:nvSpPr>
          <p:cNvPr id="9" name="角丸四角形 8"/>
          <p:cNvSpPr/>
          <p:nvPr/>
        </p:nvSpPr>
        <p:spPr>
          <a:xfrm>
            <a:off x="573254" y="4387236"/>
            <a:ext cx="3716214"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accent2">
                    <a:lumMod val="50000"/>
                  </a:schemeClr>
                </a:solidFill>
              </a:rPr>
              <a:t>Project, Version</a:t>
            </a:r>
            <a:r>
              <a:rPr lang="ja-JP" altLang="en-US" dirty="0" err="1" smtClean="0">
                <a:solidFill>
                  <a:schemeClr val="accent2">
                    <a:lumMod val="50000"/>
                  </a:schemeClr>
                </a:solidFill>
              </a:rPr>
              <a:t>、</a:t>
            </a:r>
            <a:endParaRPr lang="en-US" altLang="ja-JP" dirty="0" smtClean="0">
              <a:solidFill>
                <a:schemeClr val="accent2">
                  <a:lumMod val="50000"/>
                </a:schemeClr>
              </a:solidFill>
            </a:endParaRPr>
          </a:p>
          <a:p>
            <a:pPr algn="ctr"/>
            <a:r>
              <a:rPr lang="en-US" altLang="ja-JP" dirty="0">
                <a:solidFill>
                  <a:schemeClr val="accent2">
                    <a:lumMod val="50000"/>
                  </a:schemeClr>
                </a:solidFill>
              </a:rPr>
              <a:t>Project visibility</a:t>
            </a:r>
            <a:r>
              <a:rPr kumimoji="1" lang="ja-JP" altLang="en-US" dirty="0" err="1" smtClean="0">
                <a:solidFill>
                  <a:schemeClr val="accent2">
                    <a:lumMod val="50000"/>
                  </a:schemeClr>
                </a:solidFill>
              </a:rPr>
              <a:t>、</a:t>
            </a:r>
            <a:r>
              <a:rPr lang="en-US" altLang="ja-JP" dirty="0">
                <a:solidFill>
                  <a:schemeClr val="accent2">
                    <a:lumMod val="50000"/>
                  </a:schemeClr>
                </a:solidFill>
              </a:rPr>
              <a:t>Project type</a:t>
            </a:r>
            <a:r>
              <a:rPr kumimoji="1" lang="ja-JP" altLang="en-US" dirty="0" err="1" smtClean="0">
                <a:solidFill>
                  <a:schemeClr val="accent2">
                    <a:lumMod val="50000"/>
                  </a:schemeClr>
                </a:solidFill>
              </a:rPr>
              <a:t>、</a:t>
            </a:r>
            <a:endParaRPr kumimoji="1" lang="en-US" altLang="ja-JP" dirty="0" smtClean="0">
              <a:solidFill>
                <a:schemeClr val="accent2">
                  <a:lumMod val="50000"/>
                </a:schemeClr>
              </a:solidFill>
            </a:endParaRPr>
          </a:p>
          <a:p>
            <a:pPr algn="ctr"/>
            <a:r>
              <a:rPr lang="en-US" altLang="ja-JP" dirty="0" smtClean="0">
                <a:solidFill>
                  <a:schemeClr val="accent2">
                    <a:lumMod val="50000"/>
                  </a:schemeClr>
                </a:solidFill>
              </a:rPr>
              <a:t>Group</a:t>
            </a:r>
            <a:r>
              <a:rPr lang="ja-JP" altLang="en-US" dirty="0" err="1" smtClean="0">
                <a:solidFill>
                  <a:schemeClr val="accent2">
                    <a:lumMod val="50000"/>
                  </a:schemeClr>
                </a:solidFill>
              </a:rPr>
              <a:t>、</a:t>
            </a:r>
            <a:r>
              <a:rPr lang="en-US" altLang="ja-JP" dirty="0">
                <a:solidFill>
                  <a:schemeClr val="accent2">
                    <a:lumMod val="50000"/>
                  </a:schemeClr>
                </a:solidFill>
              </a:rPr>
              <a:t>Project owner</a:t>
            </a:r>
            <a:r>
              <a:rPr lang="ja-JP" altLang="en-US" dirty="0" err="1" smtClean="0">
                <a:solidFill>
                  <a:schemeClr val="accent2">
                    <a:lumMod val="50000"/>
                  </a:schemeClr>
                </a:solidFill>
              </a:rPr>
              <a:t>、</a:t>
            </a:r>
            <a:r>
              <a:rPr lang="ja-JP" altLang="en-US" dirty="0" smtClean="0">
                <a:solidFill>
                  <a:schemeClr val="accent2">
                    <a:lumMod val="50000"/>
                  </a:schemeClr>
                </a:solidFill>
              </a:rPr>
              <a:t>等</a:t>
            </a:r>
            <a:endParaRPr kumimoji="1" lang="ja-JP" altLang="en-US" dirty="0" smtClean="0">
              <a:solidFill>
                <a:schemeClr val="accent2">
                  <a:lumMod val="50000"/>
                </a:schemeClr>
              </a:solidFill>
            </a:endParaRPr>
          </a:p>
        </p:txBody>
      </p:sp>
      <p:sp>
        <p:nvSpPr>
          <p:cNvPr id="10" name="角丸四角形 9"/>
          <p:cNvSpPr/>
          <p:nvPr/>
        </p:nvSpPr>
        <p:spPr>
          <a:xfrm>
            <a:off x="4689596" y="3970049"/>
            <a:ext cx="3643550" cy="1404163"/>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mtClean="0">
                <a:solidFill>
                  <a:schemeClr val="accent2">
                    <a:lumMod val="50000"/>
                  </a:schemeClr>
                </a:solidFill>
              </a:rPr>
              <a:t>Nam</a:t>
            </a:r>
            <a:r>
              <a:rPr lang="en-US" altLang="ja-JP">
                <a:solidFill>
                  <a:schemeClr val="accent2">
                    <a:lumMod val="50000"/>
                  </a:schemeClr>
                </a:solidFill>
              </a:rPr>
              <a:t>e</a:t>
            </a:r>
            <a:r>
              <a:rPr lang="ja-JP" altLang="en-US" smtClean="0">
                <a:solidFill>
                  <a:schemeClr val="accent2">
                    <a:lumMod val="50000"/>
                  </a:schemeClr>
                </a:solidFill>
              </a:rPr>
              <a:t>、</a:t>
            </a:r>
            <a:r>
              <a:rPr lang="en-US" altLang="ja-JP" dirty="0" smtClean="0">
                <a:solidFill>
                  <a:schemeClr val="accent2">
                    <a:lumMod val="50000"/>
                  </a:schemeClr>
                </a:solidFill>
              </a:rPr>
              <a:t>Vendor</a:t>
            </a:r>
            <a:r>
              <a:rPr lang="ja-JP" altLang="en-US" dirty="0" err="1" smtClean="0">
                <a:solidFill>
                  <a:schemeClr val="accent2">
                    <a:lumMod val="50000"/>
                  </a:schemeClr>
                </a:solidFill>
              </a:rPr>
              <a:t>、</a:t>
            </a:r>
            <a:r>
              <a:rPr lang="en-US" altLang="ja-JP" dirty="0" smtClean="0">
                <a:solidFill>
                  <a:schemeClr val="accent2">
                    <a:lumMod val="50000"/>
                  </a:schemeClr>
                </a:solidFill>
              </a:rPr>
              <a:t>Version</a:t>
            </a:r>
            <a:r>
              <a:rPr lang="ja-JP" altLang="en-US" dirty="0" err="1" smtClean="0">
                <a:solidFill>
                  <a:schemeClr val="accent2">
                    <a:lumMod val="50000"/>
                  </a:schemeClr>
                </a:solidFill>
              </a:rPr>
              <a:t>、</a:t>
            </a:r>
            <a:endParaRPr lang="en-US" altLang="ja-JP" dirty="0" smtClean="0">
              <a:solidFill>
                <a:schemeClr val="accent2">
                  <a:lumMod val="50000"/>
                </a:schemeClr>
              </a:solidFill>
            </a:endParaRPr>
          </a:p>
          <a:p>
            <a:pPr algn="ctr"/>
            <a:r>
              <a:rPr lang="en-US" altLang="ja-JP" dirty="0" smtClean="0">
                <a:solidFill>
                  <a:schemeClr val="accent2">
                    <a:lumMod val="50000"/>
                  </a:schemeClr>
                </a:solidFill>
              </a:rPr>
              <a:t>Programming Languages</a:t>
            </a:r>
            <a:r>
              <a:rPr kumimoji="1" lang="ja-JP" altLang="en-US" dirty="0" err="1" smtClean="0">
                <a:solidFill>
                  <a:schemeClr val="accent2">
                    <a:lumMod val="50000"/>
                  </a:schemeClr>
                </a:solidFill>
              </a:rPr>
              <a:t>、</a:t>
            </a:r>
            <a:r>
              <a:rPr lang="en-US" altLang="ja-JP" dirty="0" err="1" smtClean="0">
                <a:solidFill>
                  <a:schemeClr val="accent2">
                    <a:lumMod val="50000"/>
                  </a:schemeClr>
                </a:solidFill>
              </a:rPr>
              <a:t>Oprerating</a:t>
            </a:r>
            <a:r>
              <a:rPr lang="en-US" altLang="ja-JP" dirty="0" smtClean="0">
                <a:solidFill>
                  <a:schemeClr val="accent2">
                    <a:lumMod val="50000"/>
                  </a:schemeClr>
                </a:solidFill>
              </a:rPr>
              <a:t> System</a:t>
            </a:r>
            <a:r>
              <a:rPr kumimoji="1" lang="ja-JP" altLang="en-US" dirty="0" err="1" smtClean="0">
                <a:solidFill>
                  <a:schemeClr val="accent2">
                    <a:lumMod val="50000"/>
                  </a:schemeClr>
                </a:solidFill>
              </a:rPr>
              <a:t>、</a:t>
            </a:r>
            <a:r>
              <a:rPr lang="en-US" altLang="ja-JP" dirty="0" smtClean="0">
                <a:solidFill>
                  <a:schemeClr val="accent2">
                    <a:lumMod val="50000"/>
                  </a:schemeClr>
                </a:solidFill>
              </a:rPr>
              <a:t>Contributors</a:t>
            </a:r>
            <a:r>
              <a:rPr kumimoji="1" lang="ja-JP" altLang="en-US" dirty="0" err="1" smtClean="0">
                <a:solidFill>
                  <a:schemeClr val="accent2">
                    <a:lumMod val="50000"/>
                  </a:schemeClr>
                </a:solidFill>
              </a:rPr>
              <a:t>、</a:t>
            </a:r>
            <a:r>
              <a:rPr lang="en-US" altLang="ja-JP" dirty="0" smtClean="0">
                <a:solidFill>
                  <a:schemeClr val="accent2">
                    <a:lumMod val="50000"/>
                  </a:schemeClr>
                </a:solidFill>
              </a:rPr>
              <a:t>Download URL</a:t>
            </a:r>
            <a:r>
              <a:rPr kumimoji="1" lang="ja-JP" altLang="en-US" dirty="0" err="1" smtClean="0">
                <a:solidFill>
                  <a:schemeClr val="accent2">
                    <a:lumMod val="50000"/>
                  </a:schemeClr>
                </a:solidFill>
              </a:rPr>
              <a:t>、</a:t>
            </a:r>
            <a:endParaRPr kumimoji="1" lang="en-US" altLang="ja-JP" dirty="0" smtClean="0">
              <a:solidFill>
                <a:schemeClr val="accent2">
                  <a:lumMod val="50000"/>
                </a:schemeClr>
              </a:solidFill>
            </a:endParaRPr>
          </a:p>
          <a:p>
            <a:pPr algn="ctr"/>
            <a:r>
              <a:rPr lang="en-US" altLang="ja-JP" dirty="0" smtClean="0">
                <a:solidFill>
                  <a:schemeClr val="accent2">
                    <a:lumMod val="50000"/>
                  </a:schemeClr>
                </a:solidFill>
              </a:rPr>
              <a:t>License</a:t>
            </a:r>
            <a:r>
              <a:rPr lang="ja-JP" altLang="en-US" dirty="0" err="1" smtClean="0">
                <a:solidFill>
                  <a:schemeClr val="accent2">
                    <a:lumMod val="50000"/>
                  </a:schemeClr>
                </a:solidFill>
              </a:rPr>
              <a:t>、</a:t>
            </a:r>
            <a:r>
              <a:rPr lang="en-US" altLang="ja-JP" dirty="0" smtClean="0">
                <a:solidFill>
                  <a:schemeClr val="accent2">
                    <a:lumMod val="50000"/>
                  </a:schemeClr>
                </a:solidFill>
              </a:rPr>
              <a:t>CPE ID</a:t>
            </a:r>
            <a:r>
              <a:rPr lang="ja-JP" altLang="en-US" dirty="0" err="1" smtClean="0">
                <a:solidFill>
                  <a:schemeClr val="accent2">
                    <a:lumMod val="50000"/>
                  </a:schemeClr>
                </a:solidFill>
              </a:rPr>
              <a:t>、</a:t>
            </a:r>
            <a:r>
              <a:rPr lang="en-US" altLang="ja-JP" dirty="0" err="1" smtClean="0">
                <a:solidFill>
                  <a:schemeClr val="accent2">
                    <a:lumMod val="50000"/>
                  </a:schemeClr>
                </a:solidFill>
              </a:rPr>
              <a:t>etc</a:t>
            </a:r>
            <a:endParaRPr kumimoji="1" lang="ja-JP" altLang="en-US" dirty="0" smtClean="0">
              <a:solidFill>
                <a:schemeClr val="accent2">
                  <a:lumMod val="50000"/>
                </a:schemeClr>
              </a:solidFill>
            </a:endParaRPr>
          </a:p>
        </p:txBody>
      </p:sp>
      <p:sp>
        <p:nvSpPr>
          <p:cNvPr id="16" name="左右矢印 15"/>
          <p:cNvSpPr/>
          <p:nvPr/>
        </p:nvSpPr>
        <p:spPr>
          <a:xfrm>
            <a:off x="3731039" y="5281795"/>
            <a:ext cx="1216152" cy="484632"/>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smtClean="0"/>
          </a:p>
        </p:txBody>
      </p:sp>
      <p:sp>
        <p:nvSpPr>
          <p:cNvPr id="17" name="テキスト ボックス 16"/>
          <p:cNvSpPr txBox="1"/>
          <p:nvPr/>
        </p:nvSpPr>
        <p:spPr>
          <a:xfrm>
            <a:off x="3435535" y="5766427"/>
            <a:ext cx="2272930" cy="369332"/>
          </a:xfrm>
          <a:prstGeom prst="rect">
            <a:avLst/>
          </a:prstGeom>
          <a:noFill/>
        </p:spPr>
        <p:txBody>
          <a:bodyPr wrap="none" rtlCol="0">
            <a:spAutoFit/>
          </a:bodyPr>
          <a:lstStyle/>
          <a:p>
            <a:r>
              <a:rPr lang="en-US" altLang="ja-JP" dirty="0" smtClean="0">
                <a:solidFill>
                  <a:schemeClr val="accent2">
                    <a:lumMod val="50000"/>
                  </a:schemeClr>
                </a:solidFill>
              </a:rPr>
              <a:t>Linked each other </a:t>
            </a:r>
            <a:endParaRPr kumimoji="1" lang="ja-JP" altLang="en-US" dirty="0">
              <a:solidFill>
                <a:schemeClr val="accent2">
                  <a:lumMod val="50000"/>
                </a:schemeClr>
              </a:solidFill>
            </a:endParaRPr>
          </a:p>
        </p:txBody>
      </p:sp>
      <p:sp>
        <p:nvSpPr>
          <p:cNvPr id="18" name="テキスト ボックス 17"/>
          <p:cNvSpPr txBox="1"/>
          <p:nvPr/>
        </p:nvSpPr>
        <p:spPr>
          <a:xfrm>
            <a:off x="5891969" y="5429511"/>
            <a:ext cx="2057936" cy="369332"/>
          </a:xfrm>
          <a:prstGeom prst="rect">
            <a:avLst/>
          </a:prstGeom>
          <a:noFill/>
        </p:spPr>
        <p:txBody>
          <a:bodyPr wrap="none" rtlCol="0">
            <a:spAutoFit/>
          </a:bodyPr>
          <a:lstStyle/>
          <a:p>
            <a:r>
              <a:rPr kumimoji="1" lang="en-US" altLang="ja-JP" dirty="0" smtClean="0">
                <a:solidFill>
                  <a:schemeClr val="accent2">
                    <a:lumMod val="50000"/>
                  </a:schemeClr>
                </a:solidFill>
              </a:rPr>
              <a:t>OSS</a:t>
            </a:r>
            <a:r>
              <a:rPr lang="ja-JP" altLang="en-US" dirty="0">
                <a:solidFill>
                  <a:schemeClr val="accent2">
                    <a:lumMod val="50000"/>
                  </a:schemeClr>
                </a:solidFill>
              </a:rPr>
              <a:t> </a:t>
            </a:r>
            <a:r>
              <a:rPr lang="en-US" altLang="ja-JP" dirty="0" smtClean="0">
                <a:solidFill>
                  <a:schemeClr val="accent2">
                    <a:lumMod val="50000"/>
                  </a:schemeClr>
                </a:solidFill>
              </a:rPr>
              <a:t>Information</a:t>
            </a:r>
            <a:endParaRPr kumimoji="1" lang="ja-JP" altLang="en-US" dirty="0">
              <a:solidFill>
                <a:schemeClr val="accent2">
                  <a:lumMod val="50000"/>
                </a:schemeClr>
              </a:solidFill>
            </a:endParaRPr>
          </a:p>
        </p:txBody>
      </p:sp>
      <p:sp>
        <p:nvSpPr>
          <p:cNvPr id="19" name="角丸四角形 18"/>
          <p:cNvSpPr/>
          <p:nvPr/>
        </p:nvSpPr>
        <p:spPr>
          <a:xfrm>
            <a:off x="438105" y="4164719"/>
            <a:ext cx="3716214" cy="914400"/>
          </a:xfrm>
          <a:prstGeom prst="round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accent2">
                    <a:lumMod val="50000"/>
                  </a:schemeClr>
                </a:solidFill>
              </a:rPr>
              <a:t>Nam</a:t>
            </a:r>
            <a:r>
              <a:rPr lang="en-US" altLang="ja-JP" dirty="0">
                <a:solidFill>
                  <a:schemeClr val="accent2">
                    <a:lumMod val="50000"/>
                  </a:schemeClr>
                </a:solidFill>
              </a:rPr>
              <a:t>e</a:t>
            </a:r>
            <a:r>
              <a:rPr lang="en-US" altLang="ja-JP" dirty="0" smtClean="0">
                <a:solidFill>
                  <a:schemeClr val="accent2">
                    <a:lumMod val="50000"/>
                  </a:schemeClr>
                </a:solidFill>
              </a:rPr>
              <a:t>, Version</a:t>
            </a:r>
            <a:r>
              <a:rPr lang="ja-JP" altLang="en-US" dirty="0" err="1" smtClean="0">
                <a:solidFill>
                  <a:schemeClr val="accent2">
                    <a:lumMod val="50000"/>
                  </a:schemeClr>
                </a:solidFill>
              </a:rPr>
              <a:t>、</a:t>
            </a:r>
            <a:endParaRPr lang="en-US" altLang="ja-JP" dirty="0" smtClean="0">
              <a:solidFill>
                <a:schemeClr val="accent2">
                  <a:lumMod val="50000"/>
                </a:schemeClr>
              </a:solidFill>
            </a:endParaRPr>
          </a:p>
          <a:p>
            <a:pPr algn="ctr"/>
            <a:r>
              <a:rPr lang="en-US" altLang="ja-JP" dirty="0">
                <a:solidFill>
                  <a:schemeClr val="accent2">
                    <a:lumMod val="50000"/>
                  </a:schemeClr>
                </a:solidFill>
              </a:rPr>
              <a:t>Project visibility</a:t>
            </a:r>
            <a:r>
              <a:rPr kumimoji="1" lang="ja-JP" altLang="en-US" dirty="0" err="1" smtClean="0">
                <a:solidFill>
                  <a:schemeClr val="accent2">
                    <a:lumMod val="50000"/>
                  </a:schemeClr>
                </a:solidFill>
              </a:rPr>
              <a:t>、</a:t>
            </a:r>
            <a:r>
              <a:rPr lang="en-US" altLang="ja-JP" dirty="0">
                <a:solidFill>
                  <a:schemeClr val="accent2">
                    <a:lumMod val="50000"/>
                  </a:schemeClr>
                </a:solidFill>
              </a:rPr>
              <a:t>Project type</a:t>
            </a:r>
            <a:r>
              <a:rPr kumimoji="1" lang="ja-JP" altLang="en-US" dirty="0" err="1" smtClean="0">
                <a:solidFill>
                  <a:schemeClr val="accent2">
                    <a:lumMod val="50000"/>
                  </a:schemeClr>
                </a:solidFill>
              </a:rPr>
              <a:t>、</a:t>
            </a:r>
            <a:endParaRPr kumimoji="1" lang="en-US" altLang="ja-JP" dirty="0" smtClean="0">
              <a:solidFill>
                <a:schemeClr val="accent2">
                  <a:lumMod val="50000"/>
                </a:schemeClr>
              </a:solidFill>
            </a:endParaRPr>
          </a:p>
          <a:p>
            <a:pPr algn="ctr"/>
            <a:r>
              <a:rPr lang="en-US" altLang="ja-JP" dirty="0" smtClean="0">
                <a:solidFill>
                  <a:schemeClr val="accent2">
                    <a:lumMod val="50000"/>
                  </a:schemeClr>
                </a:solidFill>
              </a:rPr>
              <a:t>Group</a:t>
            </a:r>
            <a:r>
              <a:rPr lang="ja-JP" altLang="en-US" dirty="0" err="1" smtClean="0">
                <a:solidFill>
                  <a:schemeClr val="accent2">
                    <a:lumMod val="50000"/>
                  </a:schemeClr>
                </a:solidFill>
              </a:rPr>
              <a:t>、</a:t>
            </a:r>
            <a:r>
              <a:rPr lang="en-US" altLang="ja-JP" dirty="0">
                <a:solidFill>
                  <a:schemeClr val="accent2">
                    <a:lumMod val="50000"/>
                  </a:schemeClr>
                </a:solidFill>
              </a:rPr>
              <a:t>Project owner</a:t>
            </a:r>
            <a:r>
              <a:rPr lang="ja-JP" altLang="en-US" dirty="0" err="1" smtClean="0">
                <a:solidFill>
                  <a:schemeClr val="accent2">
                    <a:lumMod val="50000"/>
                  </a:schemeClr>
                </a:solidFill>
              </a:rPr>
              <a:t>、</a:t>
            </a:r>
            <a:r>
              <a:rPr lang="ja-JP" altLang="en-US" dirty="0" smtClean="0">
                <a:solidFill>
                  <a:schemeClr val="accent2">
                    <a:lumMod val="50000"/>
                  </a:schemeClr>
                </a:solidFill>
              </a:rPr>
              <a:t>等</a:t>
            </a:r>
            <a:endParaRPr kumimoji="1" lang="ja-JP" altLang="en-US" dirty="0" smtClean="0">
              <a:solidFill>
                <a:schemeClr val="accent2">
                  <a:lumMod val="50000"/>
                </a:schemeClr>
              </a:solidFill>
            </a:endParaRPr>
          </a:p>
        </p:txBody>
      </p:sp>
    </p:spTree>
    <p:extLst>
      <p:ext uri="{BB962C8B-B14F-4D97-AF65-F5344CB8AC3E}">
        <p14:creationId xmlns:p14="http://schemas.microsoft.com/office/powerpoint/2010/main" val="1501316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OSS</a:t>
            </a:r>
            <a:r>
              <a:rPr lang="ja-JP" altLang="en-US" dirty="0" smtClean="0"/>
              <a:t>利用時</a:t>
            </a:r>
            <a:r>
              <a:rPr lang="ja-JP" altLang="en-US" dirty="0"/>
              <a:t>の</a:t>
            </a:r>
            <a:r>
              <a:rPr kumimoji="1" lang="ja-JP" altLang="en-US" dirty="0" smtClean="0"/>
              <a:t>導入</a:t>
            </a:r>
            <a:endParaRPr kumimoji="1" lang="ja-JP" altLang="en-US" dirty="0"/>
          </a:p>
        </p:txBody>
      </p:sp>
      <p:sp>
        <p:nvSpPr>
          <p:cNvPr id="6" name="テキスト プレースホルダー 5"/>
          <p:cNvSpPr>
            <a:spLocks noGrp="1"/>
          </p:cNvSpPr>
          <p:nvPr>
            <p:ph type="body" sz="quarter" idx="20"/>
          </p:nvPr>
        </p:nvSpPr>
        <p:spPr>
          <a:xfrm>
            <a:off x="468000" y="989476"/>
            <a:ext cx="8190225" cy="5469939"/>
          </a:xfrm>
        </p:spPr>
        <p:txBody>
          <a:bodyPr/>
          <a:lstStyle/>
          <a:p>
            <a:r>
              <a:rPr lang="en-US" altLang="ja-JP" dirty="0" smtClean="0"/>
              <a:t>SW360:</a:t>
            </a:r>
          </a:p>
          <a:p>
            <a:pPr marL="457200" indent="-457200">
              <a:buFont typeface="Wingdings" panose="05000000000000000000" pitchFamily="2" charset="2"/>
              <a:buChar char="p"/>
            </a:pPr>
            <a:r>
              <a:rPr lang="ja-JP" altLang="en-US" dirty="0" smtClean="0"/>
              <a:t>該当するプロジェクトを作成する</a:t>
            </a:r>
            <a:endParaRPr lang="en-US" altLang="ja-JP" dirty="0" smtClean="0"/>
          </a:p>
          <a:p>
            <a:pPr marL="457200" indent="-457200">
              <a:buFont typeface="Wingdings" panose="05000000000000000000" pitchFamily="2" charset="2"/>
              <a:buChar char="p"/>
            </a:pPr>
            <a:r>
              <a:rPr lang="ja-JP" altLang="en-US" dirty="0" smtClean="0"/>
              <a:t>既存のプロジェクトがある場合は、適切であることを確認する</a:t>
            </a:r>
            <a:endParaRPr lang="en-US" altLang="ja-JP" dirty="0" smtClean="0"/>
          </a:p>
          <a:p>
            <a:pPr marL="457200" indent="-457200">
              <a:buFont typeface="Wingdings" panose="05000000000000000000" pitchFamily="2" charset="2"/>
              <a:buChar char="p"/>
            </a:pPr>
            <a:r>
              <a:rPr lang="ja-JP" altLang="en-US" dirty="0" smtClean="0"/>
              <a:t>プロジェクトに携わるメンバを決め、プロジェクトに対するアクセス権限を設定する</a:t>
            </a:r>
            <a:endParaRPr lang="en-US" altLang="ja-JP" dirty="0" smtClean="0"/>
          </a:p>
          <a:p>
            <a:endParaRPr lang="en-US" altLang="ja-JP" dirty="0" smtClean="0"/>
          </a:p>
        </p:txBody>
      </p:sp>
      <p:sp>
        <p:nvSpPr>
          <p:cNvPr id="8"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0" name="Rectangle 78"/>
          <p:cNvSpPr>
            <a:spLocks noChangeArrowheads="1"/>
          </p:cNvSpPr>
          <p:nvPr/>
        </p:nvSpPr>
        <p:spPr bwMode="auto">
          <a:xfrm>
            <a:off x="3560811"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監査</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11" name="Rectangle 78"/>
          <p:cNvSpPr>
            <a:spLocks noChangeArrowheads="1"/>
          </p:cNvSpPr>
          <p:nvPr/>
        </p:nvSpPr>
        <p:spPr bwMode="auto">
          <a:xfrm>
            <a:off x="4026283"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問題の解決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12" name="Rectangle 78"/>
          <p:cNvSpPr>
            <a:spLocks noChangeArrowheads="1"/>
          </p:cNvSpPr>
          <p:nvPr/>
        </p:nvSpPr>
        <p:spPr bwMode="auto">
          <a:xfrm>
            <a:off x="4491755"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13" name="Rectangle 78"/>
          <p:cNvSpPr>
            <a:spLocks noChangeArrowheads="1"/>
          </p:cNvSpPr>
          <p:nvPr/>
        </p:nvSpPr>
        <p:spPr bwMode="auto">
          <a:xfrm>
            <a:off x="4957226"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14" name="Rectangle 78"/>
          <p:cNvSpPr>
            <a:spLocks noChangeArrowheads="1"/>
          </p:cNvSpPr>
          <p:nvPr/>
        </p:nvSpPr>
        <p:spPr bwMode="auto">
          <a:xfrm>
            <a:off x="5422698"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5" name="Rectangle 78"/>
          <p:cNvSpPr>
            <a:spLocks noChangeArrowheads="1"/>
          </p:cNvSpPr>
          <p:nvPr/>
        </p:nvSpPr>
        <p:spPr bwMode="auto">
          <a:xfrm>
            <a:off x="5888170"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6" name="Rectangle 78"/>
          <p:cNvSpPr>
            <a:spLocks noChangeArrowheads="1"/>
          </p:cNvSpPr>
          <p:nvPr/>
        </p:nvSpPr>
        <p:spPr bwMode="auto">
          <a:xfrm>
            <a:off x="6353642"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7" name="Rectangle 78"/>
          <p:cNvSpPr>
            <a:spLocks noChangeArrowheads="1"/>
          </p:cNvSpPr>
          <p:nvPr/>
        </p:nvSpPr>
        <p:spPr bwMode="auto">
          <a:xfrm>
            <a:off x="681911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8" name="Rectangle 78"/>
          <p:cNvSpPr>
            <a:spLocks noChangeArrowheads="1"/>
          </p:cNvSpPr>
          <p:nvPr/>
        </p:nvSpPr>
        <p:spPr bwMode="auto">
          <a:xfrm>
            <a:off x="3095340"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Rectangle 78"/>
          <p:cNvSpPr>
            <a:spLocks noChangeArrowheads="1"/>
          </p:cNvSpPr>
          <p:nvPr/>
        </p:nvSpPr>
        <p:spPr bwMode="auto">
          <a:xfrm>
            <a:off x="728458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0" name="Rectangle 78"/>
          <p:cNvSpPr>
            <a:spLocks noChangeArrowheads="1"/>
          </p:cNvSpPr>
          <p:nvPr/>
        </p:nvSpPr>
        <p:spPr bwMode="auto">
          <a:xfrm>
            <a:off x="2592862" y="4495714"/>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2" name="テキスト ボックス 21"/>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23" name="テキスト ボックス 22"/>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24" name="テキスト ボックス 23"/>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5" name="テキスト ボックス 24"/>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6" name="テキスト ボックス 25"/>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7" name="テキスト ボックス 26"/>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8" name="テキスト ボックス 27"/>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9" name="テキスト ボックス 28"/>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30" name="テキスト ボックス 29"/>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31" name="テキスト ボックス 30"/>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32" name="テキスト ボックス 31"/>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33"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7" name="額縁 36"/>
          <p:cNvSpPr/>
          <p:nvPr/>
        </p:nvSpPr>
        <p:spPr>
          <a:xfrm>
            <a:off x="2836479" y="3797537"/>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8" name="額縁 37"/>
          <p:cNvSpPr/>
          <p:nvPr/>
        </p:nvSpPr>
        <p:spPr>
          <a:xfrm>
            <a:off x="4548829"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9" name="額縁 38"/>
          <p:cNvSpPr/>
          <p:nvPr/>
        </p:nvSpPr>
        <p:spPr>
          <a:xfrm>
            <a:off x="6145922" y="379753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40" name="額縁 39"/>
          <p:cNvSpPr/>
          <p:nvPr/>
        </p:nvSpPr>
        <p:spPr>
          <a:xfrm>
            <a:off x="1088034"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企画</a:t>
            </a:r>
            <a:r>
              <a:rPr lang="en-US" altLang="ja-JP" dirty="0" smtClean="0">
                <a:solidFill>
                  <a:srgbClr val="FF0000"/>
                </a:solidFill>
              </a:rPr>
              <a:t>/</a:t>
            </a:r>
            <a:r>
              <a:rPr lang="ja-JP" altLang="en-US" dirty="0" smtClean="0">
                <a:solidFill>
                  <a:srgbClr val="FF0000"/>
                </a:solidFill>
              </a:rPr>
              <a:t>仕様</a:t>
            </a:r>
            <a:endParaRPr lang="ja-JP" altLang="en-US" dirty="0">
              <a:solidFill>
                <a:srgbClr val="FF0000"/>
              </a:solidFill>
            </a:endParaRPr>
          </a:p>
        </p:txBody>
      </p:sp>
      <p:sp>
        <p:nvSpPr>
          <p:cNvPr id="41" name="AutoShape 25"/>
          <p:cNvSpPr>
            <a:spLocks noChangeArrowheads="1"/>
          </p:cNvSpPr>
          <p:nvPr/>
        </p:nvSpPr>
        <p:spPr bwMode="auto">
          <a:xfrm>
            <a:off x="895149" y="4789514"/>
            <a:ext cx="1509054"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利用予定のソフトウェア仕様検討</a:t>
            </a:r>
            <a:r>
              <a:rPr lang="en-US" altLang="ja-JP"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企画</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23622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Beginning of using OSS  </a:t>
            </a:r>
            <a:endParaRPr kumimoji="1" lang="ja-JP" altLang="en-US" dirty="0"/>
          </a:p>
        </p:txBody>
      </p:sp>
      <p:sp>
        <p:nvSpPr>
          <p:cNvPr id="6" name="テキスト プレースホルダー 5"/>
          <p:cNvSpPr>
            <a:spLocks noGrp="1"/>
          </p:cNvSpPr>
          <p:nvPr>
            <p:ph type="body" sz="quarter" idx="20"/>
          </p:nvPr>
        </p:nvSpPr>
        <p:spPr>
          <a:xfrm>
            <a:off x="468000" y="989476"/>
            <a:ext cx="8190225" cy="5469939"/>
          </a:xfrm>
        </p:spPr>
        <p:txBody>
          <a:bodyPr/>
          <a:lstStyle/>
          <a:p>
            <a:r>
              <a:rPr lang="en-US" altLang="ja-JP" dirty="0" smtClean="0"/>
              <a:t>SW360:</a:t>
            </a:r>
          </a:p>
          <a:p>
            <a:pPr marL="457200" indent="-457200">
              <a:buFont typeface="Wingdings" panose="05000000000000000000" pitchFamily="2" charset="2"/>
              <a:buChar char="p"/>
            </a:pPr>
            <a:r>
              <a:rPr lang="en-US" altLang="ja-JP" dirty="0" smtClean="0"/>
              <a:t>Create</a:t>
            </a:r>
            <a:r>
              <a:rPr lang="ja-JP" altLang="en-US" dirty="0"/>
              <a:t> </a:t>
            </a:r>
            <a:r>
              <a:rPr lang="en-US" altLang="ja-JP" dirty="0" smtClean="0"/>
              <a:t>new project</a:t>
            </a:r>
          </a:p>
          <a:p>
            <a:pPr marL="457200" indent="-457200">
              <a:buFont typeface="Wingdings" panose="05000000000000000000" pitchFamily="2" charset="2"/>
              <a:buChar char="p"/>
            </a:pPr>
            <a:r>
              <a:rPr lang="en-US" altLang="ja-JP" dirty="0"/>
              <a:t>If an existing project exists, make sure that it is </a:t>
            </a:r>
            <a:r>
              <a:rPr lang="en-US" altLang="ja-JP" dirty="0" smtClean="0"/>
              <a:t>appropriate</a:t>
            </a:r>
          </a:p>
          <a:p>
            <a:pPr marL="457200" indent="-457200">
              <a:buFont typeface="Wingdings" panose="05000000000000000000" pitchFamily="2" charset="2"/>
              <a:buChar char="p"/>
            </a:pPr>
            <a:r>
              <a:rPr lang="en-US" altLang="ja-JP" dirty="0"/>
              <a:t>Determine the project participants and give them appropriate </a:t>
            </a:r>
            <a:r>
              <a:rPr lang="en-US" altLang="ja-JP" dirty="0" smtClean="0"/>
              <a:t>access</a:t>
            </a:r>
            <a:r>
              <a:rPr lang="ja-JP" altLang="en-US" dirty="0"/>
              <a:t> </a:t>
            </a:r>
            <a:r>
              <a:rPr lang="en-US" altLang="ja-JP" dirty="0" smtClean="0"/>
              <a:t>right</a:t>
            </a:r>
          </a:p>
        </p:txBody>
      </p:sp>
      <p:sp>
        <p:nvSpPr>
          <p:cNvPr id="8"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0" name="Rectangle 78"/>
          <p:cNvSpPr>
            <a:spLocks noChangeArrowheads="1"/>
          </p:cNvSpPr>
          <p:nvPr/>
        </p:nvSpPr>
        <p:spPr bwMode="auto">
          <a:xfrm>
            <a:off x="360697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Rectangle 78"/>
          <p:cNvSpPr>
            <a:spLocks noChangeArrowheads="1"/>
          </p:cNvSpPr>
          <p:nvPr/>
        </p:nvSpPr>
        <p:spPr bwMode="auto">
          <a:xfrm>
            <a:off x="4059932"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Rectangle 78"/>
          <p:cNvSpPr>
            <a:spLocks noChangeArrowheads="1"/>
          </p:cNvSpPr>
          <p:nvPr/>
        </p:nvSpPr>
        <p:spPr bwMode="auto">
          <a:xfrm>
            <a:off x="4502883"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Rectangle 78"/>
          <p:cNvSpPr>
            <a:spLocks noChangeArrowheads="1"/>
          </p:cNvSpPr>
          <p:nvPr/>
        </p:nvSpPr>
        <p:spPr bwMode="auto">
          <a:xfrm>
            <a:off x="5000909"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54626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Rectangle 78"/>
          <p:cNvSpPr>
            <a:spLocks noChangeArrowheads="1"/>
          </p:cNvSpPr>
          <p:nvPr/>
        </p:nvSpPr>
        <p:spPr bwMode="auto">
          <a:xfrm>
            <a:off x="5938114"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ectangle 78"/>
          <p:cNvSpPr>
            <a:spLocks noChangeArrowheads="1"/>
          </p:cNvSpPr>
          <p:nvPr/>
        </p:nvSpPr>
        <p:spPr bwMode="auto">
          <a:xfrm>
            <a:off x="64227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Rectangle 78"/>
          <p:cNvSpPr>
            <a:spLocks noChangeArrowheads="1"/>
          </p:cNvSpPr>
          <p:nvPr/>
        </p:nvSpPr>
        <p:spPr bwMode="auto">
          <a:xfrm>
            <a:off x="6872080"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Rectangle 78"/>
          <p:cNvSpPr>
            <a:spLocks noChangeArrowheads="1"/>
          </p:cNvSpPr>
          <p:nvPr/>
        </p:nvSpPr>
        <p:spPr bwMode="auto">
          <a:xfrm>
            <a:off x="31415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Rectangle 78"/>
          <p:cNvSpPr>
            <a:spLocks noChangeArrowheads="1"/>
          </p:cNvSpPr>
          <p:nvPr/>
        </p:nvSpPr>
        <p:spPr bwMode="auto">
          <a:xfrm>
            <a:off x="733963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Rectangle 78"/>
          <p:cNvSpPr>
            <a:spLocks noChangeArrowheads="1"/>
          </p:cNvSpPr>
          <p:nvPr/>
        </p:nvSpPr>
        <p:spPr bwMode="auto">
          <a:xfrm>
            <a:off x="2639028" y="4495714"/>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2" name="テキスト ボックス 21"/>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23" name="テキスト ボックス 22"/>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24" name="テキスト ボックス 23"/>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5" name="テキスト ボックス 24"/>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6" name="テキスト ボックス 25"/>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7" name="テキスト ボックス 26"/>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8" name="テキスト ボックス 27"/>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9" name="テキスト ボックス 28"/>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30" name="テキスト ボックス 29"/>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31" name="テキスト ボックス 30"/>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32" name="テキスト ボックス 31"/>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33"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4" name="AutoShape 25"/>
          <p:cNvSpPr>
            <a:spLocks noChangeArrowheads="1"/>
          </p:cNvSpPr>
          <p:nvPr/>
        </p:nvSpPr>
        <p:spPr bwMode="auto">
          <a:xfrm>
            <a:off x="1016040" y="4683208"/>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43" name="額縁 42"/>
          <p:cNvSpPr/>
          <p:nvPr/>
        </p:nvSpPr>
        <p:spPr>
          <a:xfrm>
            <a:off x="5932953" y="3653992"/>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44" name="額縁 43"/>
          <p:cNvSpPr/>
          <p:nvPr/>
        </p:nvSpPr>
        <p:spPr>
          <a:xfrm>
            <a:off x="799740" y="3643811"/>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Plan/</a:t>
            </a:r>
          </a:p>
          <a:p>
            <a:pPr algn="ctr"/>
            <a:r>
              <a:rPr lang="en-US" altLang="ja-JP" sz="1600" dirty="0" smtClean="0">
                <a:solidFill>
                  <a:srgbClr val="FF0000"/>
                </a:solidFill>
              </a:rPr>
              <a:t>Specification</a:t>
            </a:r>
            <a:endParaRPr lang="ja-JP" altLang="en-US" sz="1600" dirty="0">
              <a:solidFill>
                <a:srgbClr val="FF0000"/>
              </a:solidFill>
            </a:endParaRPr>
          </a:p>
        </p:txBody>
      </p:sp>
      <p:sp>
        <p:nvSpPr>
          <p:cNvPr id="45" name="額縁 44"/>
          <p:cNvSpPr/>
          <p:nvPr/>
        </p:nvSpPr>
        <p:spPr>
          <a:xfrm>
            <a:off x="2491766" y="3656874"/>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46" name="額縁 45"/>
          <p:cNvSpPr/>
          <p:nvPr/>
        </p:nvSpPr>
        <p:spPr>
          <a:xfrm>
            <a:off x="4293336" y="3653908"/>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2313968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① 選択</a:t>
            </a:r>
            <a:endParaRPr kumimoji="1" lang="ja-JP" altLang="en-US" dirty="0"/>
          </a:p>
        </p:txBody>
      </p:sp>
      <p:sp>
        <p:nvSpPr>
          <p:cNvPr id="3" name="テキスト プレースホルダー 2"/>
          <p:cNvSpPr>
            <a:spLocks noGrp="1"/>
          </p:cNvSpPr>
          <p:nvPr>
            <p:ph type="body" sz="quarter" idx="20"/>
          </p:nvPr>
        </p:nvSpPr>
        <p:spPr>
          <a:xfrm>
            <a:off x="468000" y="989477"/>
            <a:ext cx="8190225" cy="1936604"/>
          </a:xfrm>
        </p:spPr>
        <p:txBody>
          <a:bodyPr/>
          <a:lstStyle/>
          <a:p>
            <a:endParaRPr lang="en-US" altLang="ja-JP" dirty="0" smtClean="0"/>
          </a:p>
          <a:p>
            <a:r>
              <a:rPr lang="en-US" altLang="ja-JP" dirty="0" smtClean="0"/>
              <a:t>SW36</a:t>
            </a:r>
            <a:r>
              <a:rPr lang="en-US" altLang="ja-JP" dirty="0"/>
              <a:t>0</a:t>
            </a:r>
            <a:r>
              <a:rPr kumimoji="1" lang="ja-JP" altLang="en-US" dirty="0" smtClean="0"/>
              <a:t>：</a:t>
            </a:r>
            <a:endParaRPr lang="en-US" altLang="ja-JP" dirty="0"/>
          </a:p>
          <a:p>
            <a:pPr lvl="1">
              <a:buFont typeface="Wingdings" panose="05000000000000000000" pitchFamily="2" charset="2"/>
              <a:buChar char="p"/>
            </a:pPr>
            <a:r>
              <a:rPr lang="ja-JP" altLang="en-US" sz="2400" dirty="0" smtClean="0"/>
              <a:t>使用予定のコンポーネント</a:t>
            </a:r>
            <a:r>
              <a:rPr lang="en-US" altLang="ja-JP" sz="2400" dirty="0" smtClean="0"/>
              <a:t>(OSS,</a:t>
            </a:r>
            <a:r>
              <a:rPr lang="ja-JP" altLang="en-US" sz="2400" dirty="0" smtClean="0"/>
              <a:t>商用ソフト等</a:t>
            </a:r>
            <a:r>
              <a:rPr lang="en-US" altLang="ja-JP" sz="2400" dirty="0" smtClean="0"/>
              <a:t>)</a:t>
            </a:r>
            <a:r>
              <a:rPr lang="ja-JP" altLang="en-US" sz="2400" dirty="0" smtClean="0"/>
              <a:t>をリストアップ</a:t>
            </a:r>
            <a:endParaRPr kumimoji="1" lang="en-US" altLang="ja-JP" sz="2400" dirty="0" smtClean="0"/>
          </a:p>
          <a:p>
            <a:pPr lvl="1">
              <a:buFont typeface="Wingdings" panose="05000000000000000000" pitchFamily="2" charset="2"/>
              <a:buChar char="p"/>
            </a:pPr>
            <a:r>
              <a:rPr lang="ja-JP" altLang="en-US" sz="2400" dirty="0" smtClean="0"/>
              <a:t>必要に応じて過去の使用実績などを参照する</a:t>
            </a:r>
            <a:endParaRPr lang="en-US" altLang="ja-JP" sz="2400" dirty="0"/>
          </a:p>
          <a:p>
            <a:endParaRPr kumimoji="1" lang="en-US" altLang="ja-JP" sz="2400" dirty="0" smtClean="0"/>
          </a:p>
          <a:p>
            <a:endParaRPr kumimoji="1" lang="ja-JP" altLang="en-US" dirty="0"/>
          </a:p>
        </p:txBody>
      </p:sp>
      <p:sp>
        <p:nvSpPr>
          <p:cNvPr id="4"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560811"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監査</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026283"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問題の解決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491755"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4957226"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422698"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5888170"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353642"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81911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095340"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28458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592862" y="4495714"/>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836479" y="3797537"/>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設計</a:t>
            </a:r>
            <a:r>
              <a:rPr lang="en-US" altLang="ja-JP" dirty="0" smtClean="0">
                <a:solidFill>
                  <a:srgbClr val="FF0000"/>
                </a:solidFill>
              </a:rPr>
              <a:t>/</a:t>
            </a:r>
            <a:r>
              <a:rPr lang="ja-JP" altLang="en-US" dirty="0" smtClean="0">
                <a:solidFill>
                  <a:srgbClr val="FF0000"/>
                </a:solidFill>
              </a:rPr>
              <a:t>開発</a:t>
            </a:r>
            <a:endParaRPr lang="ja-JP" altLang="en-US" dirty="0">
              <a:solidFill>
                <a:srgbClr val="FF0000"/>
              </a:solidFill>
            </a:endParaRPr>
          </a:p>
        </p:txBody>
      </p:sp>
      <p:sp>
        <p:nvSpPr>
          <p:cNvPr id="30" name="額縁 29"/>
          <p:cNvSpPr/>
          <p:nvPr/>
        </p:nvSpPr>
        <p:spPr>
          <a:xfrm>
            <a:off x="4548829"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145922" y="379753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088034"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059155" y="4789514"/>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433821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① </a:t>
            </a:r>
            <a:r>
              <a:rPr lang="en-US" altLang="ja-JP" dirty="0" smtClean="0"/>
              <a:t>Selectio</a:t>
            </a:r>
            <a:r>
              <a:rPr lang="en-US" altLang="ja-JP" dirty="0"/>
              <a:t>n</a:t>
            </a:r>
            <a:endParaRPr kumimoji="1" lang="ja-JP" altLang="en-US" dirty="0"/>
          </a:p>
        </p:txBody>
      </p:sp>
      <p:sp>
        <p:nvSpPr>
          <p:cNvPr id="3" name="テキスト プレースホルダー 2"/>
          <p:cNvSpPr>
            <a:spLocks noGrp="1"/>
          </p:cNvSpPr>
          <p:nvPr>
            <p:ph type="body" sz="quarter" idx="20"/>
          </p:nvPr>
        </p:nvSpPr>
        <p:spPr>
          <a:xfrm>
            <a:off x="468000" y="989477"/>
            <a:ext cx="8190225" cy="1936604"/>
          </a:xfrm>
        </p:spPr>
        <p:txBody>
          <a:bodyPr/>
          <a:lstStyle/>
          <a:p>
            <a:endParaRPr lang="en-US" altLang="ja-JP" dirty="0" smtClean="0"/>
          </a:p>
          <a:p>
            <a:r>
              <a:rPr lang="en-US" altLang="ja-JP" dirty="0" smtClean="0"/>
              <a:t>SW36</a:t>
            </a:r>
            <a:r>
              <a:rPr lang="en-US" altLang="ja-JP" dirty="0"/>
              <a:t>0</a:t>
            </a:r>
            <a:r>
              <a:rPr kumimoji="1" lang="ja-JP" altLang="en-US" dirty="0" smtClean="0"/>
              <a:t>：</a:t>
            </a:r>
            <a:endParaRPr lang="en-US" altLang="ja-JP" dirty="0"/>
          </a:p>
          <a:p>
            <a:pPr lvl="1">
              <a:buFont typeface="Wingdings" panose="05000000000000000000" pitchFamily="2" charset="2"/>
              <a:buChar char="p"/>
            </a:pPr>
            <a:r>
              <a:rPr lang="en-US" altLang="ja-JP" sz="2400" dirty="0"/>
              <a:t>Confirmation of used components </a:t>
            </a:r>
            <a:r>
              <a:rPr lang="en-US" altLang="ja-JP" sz="2400" dirty="0" smtClean="0"/>
              <a:t/>
            </a:r>
            <a:br>
              <a:rPr lang="en-US" altLang="ja-JP" sz="2400" dirty="0" smtClean="0"/>
            </a:br>
            <a:r>
              <a:rPr lang="en-US" altLang="ja-JP" sz="2400" dirty="0" smtClean="0"/>
              <a:t>(ex. OSS</a:t>
            </a:r>
            <a:r>
              <a:rPr lang="en-US" altLang="ja-JP" sz="2400" dirty="0"/>
              <a:t>, commercial </a:t>
            </a:r>
            <a:r>
              <a:rPr lang="en-US" altLang="ja-JP" sz="2400" dirty="0" smtClean="0"/>
              <a:t>software, </a:t>
            </a:r>
            <a:r>
              <a:rPr lang="en-US" altLang="ja-JP" sz="2400" dirty="0"/>
              <a:t>etc</a:t>
            </a:r>
            <a:r>
              <a:rPr lang="en-US" altLang="ja-JP" sz="2400" dirty="0" smtClean="0"/>
              <a:t>.)</a:t>
            </a:r>
          </a:p>
          <a:p>
            <a:pPr lvl="1">
              <a:buFont typeface="Wingdings" panose="05000000000000000000" pitchFamily="2" charset="2"/>
              <a:buChar char="p"/>
            </a:pPr>
            <a:r>
              <a:rPr lang="en-US" altLang="ja-JP" sz="2400" dirty="0"/>
              <a:t>If necessary, refer to past usage records etc.</a:t>
            </a:r>
            <a:endParaRPr kumimoji="1" lang="en-US" altLang="ja-JP" sz="2400" dirty="0" smtClean="0"/>
          </a:p>
          <a:p>
            <a:endParaRPr kumimoji="1" lang="ja-JP" altLang="en-US" dirty="0"/>
          </a:p>
        </p:txBody>
      </p:sp>
      <p:sp>
        <p:nvSpPr>
          <p:cNvPr id="34"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60697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059932"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502883"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000909"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4626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5938114"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4227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872080"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14150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339637" y="4495715"/>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639028" y="4495714"/>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016040" y="4683208"/>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5932953" y="3653992"/>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1" name="額縁 60"/>
          <p:cNvSpPr/>
          <p:nvPr/>
        </p:nvSpPr>
        <p:spPr>
          <a:xfrm>
            <a:off x="799740" y="3643811"/>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491766" y="3656874"/>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Design/</a:t>
            </a:r>
          </a:p>
          <a:p>
            <a:pPr algn="ctr"/>
            <a:r>
              <a:rPr lang="en-US" altLang="ja-JP" sz="1600" dirty="0" smtClean="0">
                <a:solidFill>
                  <a:srgbClr val="FF0000"/>
                </a:solidFill>
              </a:rPr>
              <a:t>Development</a:t>
            </a:r>
            <a:endParaRPr lang="ja-JP" altLang="en-US" sz="1600" dirty="0">
              <a:solidFill>
                <a:srgbClr val="FF0000"/>
              </a:solidFill>
            </a:endParaRPr>
          </a:p>
        </p:txBody>
      </p:sp>
      <p:sp>
        <p:nvSpPr>
          <p:cNvPr id="63" name="額縁 62"/>
          <p:cNvSpPr/>
          <p:nvPr/>
        </p:nvSpPr>
        <p:spPr>
          <a:xfrm>
            <a:off x="4293336" y="3653908"/>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308856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2"/>
          </p:nvPr>
        </p:nvSpPr>
        <p:spPr>
          <a:xfrm>
            <a:off x="1320800" y="1350438"/>
            <a:ext cx="6533415" cy="627851"/>
          </a:xfrm>
        </p:spPr>
        <p:txBody>
          <a:bodyPr/>
          <a:lstStyle/>
          <a:p>
            <a:r>
              <a:rPr lang="ja-JP" altLang="ja-JP" dirty="0" smtClean="0"/>
              <a:t>前回</a:t>
            </a:r>
            <a:r>
              <a:rPr lang="ja-JP" altLang="ja-JP" dirty="0"/>
              <a:t>発表の</a:t>
            </a:r>
            <a:r>
              <a:rPr lang="ja-JP" altLang="ja-JP" dirty="0" smtClean="0"/>
              <a:t>振り返り</a:t>
            </a:r>
            <a:r>
              <a:rPr lang="ja-JP" altLang="en-US" dirty="0" smtClean="0"/>
              <a:t>　「</a:t>
            </a:r>
            <a:r>
              <a:rPr lang="en-US" altLang="ja-JP" dirty="0" smtClean="0"/>
              <a:t>SW360</a:t>
            </a:r>
            <a:r>
              <a:rPr lang="ja-JP" altLang="en-US" dirty="0" smtClean="0"/>
              <a:t>とは？」</a:t>
            </a:r>
            <a:endParaRPr lang="en-US" altLang="ja-JP" dirty="0" smtClean="0"/>
          </a:p>
        </p:txBody>
      </p:sp>
      <p:sp>
        <p:nvSpPr>
          <p:cNvPr id="5" name="テキスト プレースホルダー 4"/>
          <p:cNvSpPr>
            <a:spLocks noGrp="1"/>
          </p:cNvSpPr>
          <p:nvPr>
            <p:ph type="body" sz="quarter" idx="16"/>
          </p:nvPr>
        </p:nvSpPr>
        <p:spPr>
          <a:xfrm>
            <a:off x="1320800" y="2347283"/>
            <a:ext cx="6186905" cy="664797"/>
          </a:xfrm>
        </p:spPr>
        <p:txBody>
          <a:bodyPr/>
          <a:lstStyle/>
          <a:p>
            <a:r>
              <a:rPr lang="en-US" altLang="ja-JP" dirty="0" smtClean="0"/>
              <a:t>SW360</a:t>
            </a:r>
            <a:r>
              <a:rPr lang="ja-JP" altLang="en-US" dirty="0" smtClean="0"/>
              <a:t>と</a:t>
            </a:r>
            <a:r>
              <a:rPr lang="en-US" altLang="ja-JP" dirty="0" smtClean="0"/>
              <a:t>OpenChain</a:t>
            </a:r>
            <a:r>
              <a:rPr lang="ja-JP" altLang="en-US" dirty="0" smtClean="0"/>
              <a:t>の</a:t>
            </a:r>
            <a:r>
              <a:rPr lang="ja-JP" altLang="ja-JP" dirty="0" smtClean="0"/>
              <a:t>仕様</a:t>
            </a:r>
            <a:endParaRPr lang="ja-JP" altLang="en-US" dirty="0"/>
          </a:p>
        </p:txBody>
      </p:sp>
      <p:sp>
        <p:nvSpPr>
          <p:cNvPr id="4" name="テキスト プレースホルダー 3"/>
          <p:cNvSpPr>
            <a:spLocks noGrp="1"/>
          </p:cNvSpPr>
          <p:nvPr>
            <p:ph type="body" sz="quarter" idx="18"/>
          </p:nvPr>
        </p:nvSpPr>
        <p:spPr/>
        <p:txBody>
          <a:bodyPr/>
          <a:lstStyle/>
          <a:p>
            <a:r>
              <a:rPr lang="en-US" altLang="ja-JP" dirty="0" smtClean="0"/>
              <a:t>SW360</a:t>
            </a:r>
            <a:r>
              <a:rPr lang="ja-JP" altLang="en-US" dirty="0" smtClean="0"/>
              <a:t>と</a:t>
            </a:r>
            <a:r>
              <a:rPr lang="en-US" altLang="ja-JP" dirty="0" smtClean="0"/>
              <a:t>Tooling </a:t>
            </a:r>
            <a:r>
              <a:rPr lang="en-US" altLang="ja-JP" dirty="0" err="1" smtClean="0"/>
              <a:t>SubWG</a:t>
            </a:r>
            <a:endParaRPr lang="ja-JP" altLang="en-US" dirty="0"/>
          </a:p>
        </p:txBody>
      </p:sp>
      <p:sp>
        <p:nvSpPr>
          <p:cNvPr id="11" name="テキスト プレースホルダー 10"/>
          <p:cNvSpPr>
            <a:spLocks noGrp="1"/>
          </p:cNvSpPr>
          <p:nvPr>
            <p:ph type="body" sz="quarter" idx="20"/>
          </p:nvPr>
        </p:nvSpPr>
        <p:spPr/>
        <p:txBody>
          <a:bodyPr/>
          <a:lstStyle/>
          <a:p>
            <a:r>
              <a:rPr lang="ja-JP" altLang="en-US" dirty="0" smtClean="0"/>
              <a:t>まと</a:t>
            </a:r>
            <a:r>
              <a:rPr lang="ja-JP" altLang="en-US" dirty="0"/>
              <a:t>め</a:t>
            </a:r>
          </a:p>
        </p:txBody>
      </p:sp>
      <p:sp>
        <p:nvSpPr>
          <p:cNvPr id="24" name="タイトル 23"/>
          <p:cNvSpPr>
            <a:spLocks noGrp="1"/>
          </p:cNvSpPr>
          <p:nvPr>
            <p:ph type="title"/>
          </p:nvPr>
        </p:nvSpPr>
        <p:spPr>
          <a:xfrm>
            <a:off x="468000" y="406143"/>
            <a:ext cx="6896192" cy="396000"/>
          </a:xfrm>
          <a:prstGeom prst="rect">
            <a:avLst/>
          </a:prstGeom>
        </p:spPr>
        <p:txBody>
          <a:bodyPr/>
          <a:lstStyle/>
          <a:p>
            <a:r>
              <a:rPr kumimoji="1" lang="en-US" altLang="ja-JP" b="1" dirty="0" smtClean="0"/>
              <a:t>Contents</a:t>
            </a:r>
            <a:endParaRPr kumimoji="1" lang="ja-JP" altLang="en-US" b="1" dirty="0"/>
          </a:p>
        </p:txBody>
      </p:sp>
      <p:sp>
        <p:nvSpPr>
          <p:cNvPr id="26" name="テキスト プレースホルダー 25"/>
          <p:cNvSpPr>
            <a:spLocks noGrp="1"/>
          </p:cNvSpPr>
          <p:nvPr>
            <p:ph type="body" sz="quarter" idx="11"/>
          </p:nvPr>
        </p:nvSpPr>
        <p:spPr>
          <a:prstGeom prst="rect">
            <a:avLst/>
          </a:prstGeom>
        </p:spPr>
        <p:txBody>
          <a:bodyPr/>
          <a:lstStyle/>
          <a:p>
            <a:r>
              <a:rPr kumimoji="1" lang="en-US" altLang="ja-JP" dirty="0" smtClean="0">
                <a:latin typeface="Meiryo UI" panose="020B0604030504040204" pitchFamily="50" charset="-128"/>
                <a:ea typeface="Meiryo UI" panose="020B0604030504040204" pitchFamily="50" charset="-128"/>
              </a:rPr>
              <a:t>01</a:t>
            </a:r>
            <a:endParaRPr kumimoji="1" lang="ja-JP" altLang="en-US" dirty="0">
              <a:latin typeface="Meiryo UI" panose="020B0604030504040204" pitchFamily="50" charset="-128"/>
              <a:ea typeface="Meiryo UI" panose="020B0604030504040204" pitchFamily="50" charset="-128"/>
            </a:endParaRPr>
          </a:p>
        </p:txBody>
      </p:sp>
      <p:sp>
        <p:nvSpPr>
          <p:cNvPr id="30" name="テキスト プレースホルダー 29"/>
          <p:cNvSpPr>
            <a:spLocks noGrp="1"/>
          </p:cNvSpPr>
          <p:nvPr>
            <p:ph type="body" sz="quarter" idx="13"/>
          </p:nvPr>
        </p:nvSpPr>
        <p:spPr>
          <a:prstGeom prst="rect">
            <a:avLst/>
          </a:prstGeom>
        </p:spPr>
        <p:txBody>
          <a:bodyPr/>
          <a:lstStyle/>
          <a:p>
            <a:r>
              <a:rPr lang="en-US" altLang="ja-JP" dirty="0" smtClean="0">
                <a:latin typeface="Meiryo UI" panose="020B0604030504040204" pitchFamily="50" charset="-128"/>
                <a:ea typeface="Meiryo UI" panose="020B0604030504040204" pitchFamily="50" charset="-128"/>
              </a:rPr>
              <a:t>02</a:t>
            </a:r>
            <a:endParaRPr lang="en-US" altLang="ja-JP" dirty="0">
              <a:latin typeface="Meiryo UI" panose="020B0604030504040204" pitchFamily="50" charset="-128"/>
              <a:ea typeface="Meiryo UI" panose="020B0604030504040204" pitchFamily="50" charset="-128"/>
            </a:endParaRPr>
          </a:p>
        </p:txBody>
      </p:sp>
      <p:sp>
        <p:nvSpPr>
          <p:cNvPr id="34" name="テキスト プレースホルダー 33"/>
          <p:cNvSpPr>
            <a:spLocks noGrp="1"/>
          </p:cNvSpPr>
          <p:nvPr>
            <p:ph type="body" sz="quarter" idx="17"/>
          </p:nvPr>
        </p:nvSpPr>
        <p:spPr>
          <a:prstGeom prst="rect">
            <a:avLst/>
          </a:prstGeom>
        </p:spPr>
        <p:txBody>
          <a:bodyPr/>
          <a:lstStyle/>
          <a:p>
            <a:r>
              <a:rPr lang="en-US" altLang="ja-JP" dirty="0" smtClean="0">
                <a:latin typeface="Meiryo UI" panose="020B0604030504040204" pitchFamily="50" charset="-128"/>
                <a:ea typeface="Meiryo UI" panose="020B0604030504040204" pitchFamily="50" charset="-128"/>
              </a:rPr>
              <a:t>03</a:t>
            </a:r>
            <a:endParaRPr lang="en-US" altLang="ja-JP" dirty="0">
              <a:latin typeface="Meiryo UI" panose="020B0604030504040204" pitchFamily="50" charset="-128"/>
              <a:ea typeface="Meiryo UI" panose="020B0604030504040204" pitchFamily="50" charset="-128"/>
            </a:endParaRPr>
          </a:p>
        </p:txBody>
      </p:sp>
      <p:sp>
        <p:nvSpPr>
          <p:cNvPr id="10" name="テキスト プレースホルダー 9"/>
          <p:cNvSpPr>
            <a:spLocks noGrp="1"/>
          </p:cNvSpPr>
          <p:nvPr>
            <p:ph type="body" sz="quarter" idx="19"/>
          </p:nvPr>
        </p:nvSpPr>
        <p:spPr/>
        <p:txBody>
          <a:bodyPr/>
          <a:lstStyle/>
          <a:p>
            <a:r>
              <a:rPr kumimoji="1" lang="en-US" altLang="ja-JP" dirty="0" smtClean="0">
                <a:latin typeface="Meiryo UI" panose="020B0604030504040204" pitchFamily="50" charset="-128"/>
                <a:ea typeface="Meiryo UI" panose="020B0604030504040204" pitchFamily="50" charset="-128"/>
              </a:rPr>
              <a:t>04</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541319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② 確認</a:t>
            </a:r>
            <a:endParaRPr kumimoji="1" lang="ja-JP" altLang="en-US" dirty="0"/>
          </a:p>
        </p:txBody>
      </p:sp>
      <p:sp>
        <p:nvSpPr>
          <p:cNvPr id="3" name="テキスト プレースホルダー 2"/>
          <p:cNvSpPr>
            <a:spLocks noGrp="1"/>
          </p:cNvSpPr>
          <p:nvPr>
            <p:ph type="body" sz="quarter" idx="20"/>
          </p:nvPr>
        </p:nvSpPr>
        <p:spPr>
          <a:xfrm>
            <a:off x="468000" y="989476"/>
            <a:ext cx="8190225" cy="5305815"/>
          </a:xfrm>
        </p:spPr>
        <p:txBody>
          <a:bodyPr/>
          <a:lstStyle/>
          <a:p>
            <a:r>
              <a:rPr kumimoji="1" lang="en-US" altLang="ja-JP" dirty="0" smtClean="0"/>
              <a:t>	</a:t>
            </a:r>
          </a:p>
          <a:p>
            <a:r>
              <a:rPr lang="en-US" altLang="ja-JP" dirty="0" smtClean="0"/>
              <a:t>SW360</a:t>
            </a:r>
            <a:r>
              <a:rPr kumimoji="1" lang="ja-JP" altLang="en-US" dirty="0" smtClean="0"/>
              <a:t>：</a:t>
            </a:r>
            <a:endParaRPr lang="en-US" altLang="ja-JP" dirty="0"/>
          </a:p>
          <a:p>
            <a:pPr lvl="1">
              <a:buFont typeface="Wingdings" panose="05000000000000000000" pitchFamily="2" charset="2"/>
              <a:buChar char="p"/>
            </a:pPr>
            <a:r>
              <a:rPr lang="ja-JP" altLang="en-US" sz="2400" dirty="0" smtClean="0"/>
              <a:t>使用コンポーネント</a:t>
            </a:r>
            <a:r>
              <a:rPr lang="en-US" altLang="ja-JP" sz="2400" dirty="0" smtClean="0"/>
              <a:t>(OSS)</a:t>
            </a:r>
            <a:r>
              <a:rPr lang="ja-JP" altLang="en-US" sz="2400" dirty="0" smtClean="0"/>
              <a:t>情報</a:t>
            </a:r>
            <a:r>
              <a:rPr lang="en-US" altLang="ja-JP" sz="2400" dirty="0" smtClean="0"/>
              <a:t>(</a:t>
            </a:r>
            <a:r>
              <a:rPr lang="ja-JP" altLang="en-US" sz="2400" dirty="0" smtClean="0"/>
              <a:t>名称、バージョン、入手元、その他入力可能な情報</a:t>
            </a:r>
            <a:r>
              <a:rPr lang="en-US" altLang="ja-JP" sz="2400" dirty="0" smtClean="0"/>
              <a:t>)</a:t>
            </a:r>
            <a:r>
              <a:rPr lang="ja-JP" altLang="en-US" sz="2400" dirty="0" err="1" smtClean="0"/>
              <a:t>を登</a:t>
            </a:r>
            <a:r>
              <a:rPr lang="ja-JP" altLang="en-US" sz="2400" dirty="0" smtClean="0"/>
              <a:t>録する</a:t>
            </a:r>
            <a:endParaRPr lang="en-US" altLang="ja-JP" sz="2400" dirty="0" smtClean="0"/>
          </a:p>
          <a:p>
            <a:pPr lvl="1">
              <a:buFont typeface="Wingdings" panose="05000000000000000000" pitchFamily="2" charset="2"/>
              <a:buChar char="p"/>
            </a:pPr>
            <a:r>
              <a:rPr kumimoji="1" lang="en-US" altLang="ja-JP" sz="2400" dirty="0" smtClean="0"/>
              <a:t>OSS</a:t>
            </a:r>
            <a:r>
              <a:rPr kumimoji="1" lang="ja-JP" altLang="en-US" sz="2400" dirty="0" smtClean="0"/>
              <a:t>入手元のソースコード</a:t>
            </a:r>
            <a:r>
              <a:rPr lang="ja-JP" altLang="en-US" sz="2400" dirty="0"/>
              <a:t>を</a:t>
            </a:r>
            <a:r>
              <a:rPr kumimoji="1" lang="ja-JP" altLang="en-US" sz="2400" dirty="0" smtClean="0"/>
              <a:t>確認する</a:t>
            </a:r>
            <a:endParaRPr kumimoji="1" lang="en-US" altLang="ja-JP" sz="2400" dirty="0" smtClean="0"/>
          </a:p>
          <a:p>
            <a:pPr lvl="1">
              <a:buFont typeface="Wingdings" panose="05000000000000000000" pitchFamily="2" charset="2"/>
              <a:buChar char="p"/>
            </a:pPr>
            <a:r>
              <a:rPr lang="en-US" altLang="ja-JP" sz="2400" dirty="0"/>
              <a:t>OSS</a:t>
            </a:r>
            <a:r>
              <a:rPr lang="ja-JP" altLang="en-US" sz="2400" dirty="0"/>
              <a:t>を使用する</a:t>
            </a:r>
            <a:r>
              <a:rPr lang="ja-JP" altLang="en-US" sz="2400" dirty="0" smtClean="0"/>
              <a:t>開発に利用することを登録</a:t>
            </a:r>
            <a:endParaRPr lang="en-US" altLang="ja-JP" sz="2400" dirty="0" smtClean="0"/>
          </a:p>
          <a:p>
            <a:pPr lvl="1">
              <a:buFont typeface="Wingdings" panose="05000000000000000000" pitchFamily="2" charset="2"/>
              <a:buChar char="p"/>
            </a:pPr>
            <a:r>
              <a:rPr lang="en-US" altLang="ja-JP" sz="2400" dirty="0"/>
              <a:t>OSS</a:t>
            </a:r>
            <a:r>
              <a:rPr lang="ja-JP" altLang="en-US" sz="2400" dirty="0"/>
              <a:t>管理</a:t>
            </a:r>
            <a:r>
              <a:rPr lang="ja-JP" altLang="en-US" sz="2400" dirty="0" smtClean="0"/>
              <a:t>責任者が承認</a:t>
            </a:r>
            <a:endParaRPr kumimoji="1" lang="en-US" altLang="ja-JP" sz="2400" dirty="0" smtClean="0"/>
          </a:p>
          <a:p>
            <a:pPr lvl="1">
              <a:buFont typeface="Wingdings" panose="05000000000000000000" pitchFamily="2" charset="2"/>
              <a:buChar char="p"/>
            </a:pPr>
            <a:endParaRPr kumimoji="1" lang="en-US" altLang="ja-JP" sz="2400" dirty="0" smtClean="0"/>
          </a:p>
        </p:txBody>
      </p:sp>
      <p:sp>
        <p:nvSpPr>
          <p:cNvPr id="4"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560811"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監査</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026283"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問題の解決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491755"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4957226"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422698"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5888170"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353642"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81911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095340"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28458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592862" y="4495714"/>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836479" y="3797537"/>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設計</a:t>
            </a:r>
            <a:r>
              <a:rPr lang="en-US" altLang="ja-JP" dirty="0" smtClean="0">
                <a:solidFill>
                  <a:srgbClr val="FF0000"/>
                </a:solidFill>
              </a:rPr>
              <a:t>/</a:t>
            </a:r>
            <a:r>
              <a:rPr lang="ja-JP" altLang="en-US" dirty="0" smtClean="0">
                <a:solidFill>
                  <a:srgbClr val="FF0000"/>
                </a:solidFill>
              </a:rPr>
              <a:t>開発</a:t>
            </a:r>
            <a:endParaRPr lang="ja-JP" altLang="en-US" dirty="0">
              <a:solidFill>
                <a:srgbClr val="FF0000"/>
              </a:solidFill>
            </a:endParaRPr>
          </a:p>
        </p:txBody>
      </p:sp>
      <p:sp>
        <p:nvSpPr>
          <p:cNvPr id="30" name="額縁 29"/>
          <p:cNvSpPr/>
          <p:nvPr/>
        </p:nvSpPr>
        <p:spPr>
          <a:xfrm>
            <a:off x="4548829"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145922" y="379753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088034"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059155" y="4789514"/>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757122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② </a:t>
            </a:r>
            <a:r>
              <a:rPr lang="en-US" altLang="ja-JP" dirty="0" smtClean="0"/>
              <a:t>Identification</a:t>
            </a:r>
            <a:endParaRPr kumimoji="1" lang="ja-JP" altLang="en-US" dirty="0"/>
          </a:p>
        </p:txBody>
      </p:sp>
      <p:sp>
        <p:nvSpPr>
          <p:cNvPr id="3" name="テキスト プレースホルダー 2"/>
          <p:cNvSpPr>
            <a:spLocks noGrp="1"/>
          </p:cNvSpPr>
          <p:nvPr>
            <p:ph type="body" sz="quarter" idx="20"/>
          </p:nvPr>
        </p:nvSpPr>
        <p:spPr>
          <a:xfrm>
            <a:off x="468000" y="989476"/>
            <a:ext cx="8190225" cy="5305815"/>
          </a:xfrm>
        </p:spPr>
        <p:txBody>
          <a:bodyPr/>
          <a:lstStyle/>
          <a:p>
            <a:r>
              <a:rPr lang="en-US" altLang="ja-JP" dirty="0" smtClean="0"/>
              <a:t>SW360</a:t>
            </a:r>
            <a:r>
              <a:rPr kumimoji="1" lang="ja-JP" altLang="en-US" dirty="0" smtClean="0"/>
              <a:t>：</a:t>
            </a:r>
            <a:endParaRPr lang="en-US" altLang="ja-JP" dirty="0"/>
          </a:p>
          <a:p>
            <a:pPr lvl="1">
              <a:buFont typeface="Wingdings" panose="05000000000000000000" pitchFamily="2" charset="2"/>
              <a:buChar char="p"/>
            </a:pPr>
            <a:r>
              <a:rPr lang="en-US" altLang="ja-JP" sz="2400" dirty="0"/>
              <a:t>Register used component (OSS) information (name, version, acquisition source, and other information that can be entered</a:t>
            </a:r>
            <a:r>
              <a:rPr lang="en-US" altLang="ja-JP" sz="2400" dirty="0" smtClean="0"/>
              <a:t>)</a:t>
            </a:r>
          </a:p>
          <a:p>
            <a:pPr lvl="1">
              <a:buFont typeface="Wingdings" panose="05000000000000000000" pitchFamily="2" charset="2"/>
              <a:buChar char="p"/>
            </a:pPr>
            <a:r>
              <a:rPr lang="en-US" altLang="ja-JP" sz="2400" dirty="0"/>
              <a:t>Check the source code of OSS </a:t>
            </a:r>
            <a:r>
              <a:rPr lang="en-US" altLang="ja-JP" sz="2400" dirty="0" smtClean="0"/>
              <a:t>source</a:t>
            </a:r>
          </a:p>
          <a:p>
            <a:pPr lvl="1">
              <a:buFont typeface="Wingdings" panose="05000000000000000000" pitchFamily="2" charset="2"/>
              <a:buChar char="p"/>
            </a:pPr>
            <a:r>
              <a:rPr lang="en-US" altLang="ja-JP" sz="2400" dirty="0"/>
              <a:t>Register to use </a:t>
            </a:r>
            <a:r>
              <a:rPr lang="en-US" altLang="ja-JP" sz="2400" dirty="0" smtClean="0"/>
              <a:t>OSS</a:t>
            </a:r>
          </a:p>
          <a:p>
            <a:pPr lvl="1">
              <a:buFont typeface="Wingdings" panose="05000000000000000000" pitchFamily="2" charset="2"/>
              <a:buChar char="p"/>
            </a:pPr>
            <a:r>
              <a:rPr lang="en-US" altLang="ja-JP" sz="2400" dirty="0"/>
              <a:t>OSS administrator approves</a:t>
            </a:r>
            <a:endParaRPr kumimoji="1" lang="en-US" altLang="ja-JP" sz="2400" dirty="0" smtClean="0"/>
          </a:p>
        </p:txBody>
      </p:sp>
      <p:sp>
        <p:nvSpPr>
          <p:cNvPr id="34"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1" name="額縁 60"/>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Design/</a:t>
            </a:r>
          </a:p>
          <a:p>
            <a:pPr algn="ctr"/>
            <a:r>
              <a:rPr lang="en-US" altLang="ja-JP" sz="1600" dirty="0" smtClean="0">
                <a:solidFill>
                  <a:srgbClr val="FF0000"/>
                </a:solidFill>
              </a:rPr>
              <a:t>Development</a:t>
            </a:r>
            <a:endParaRPr lang="ja-JP" altLang="en-US" sz="1600" dirty="0">
              <a:solidFill>
                <a:srgbClr val="FF0000"/>
              </a:solidFill>
            </a:endParaRPr>
          </a:p>
        </p:txBody>
      </p:sp>
      <p:sp>
        <p:nvSpPr>
          <p:cNvPr id="63" name="額縁 62"/>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2645416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③ 監査</a:t>
            </a:r>
            <a:endParaRPr kumimoji="1" lang="ja-JP" altLang="en-US" dirty="0"/>
          </a:p>
        </p:txBody>
      </p:sp>
      <p:sp>
        <p:nvSpPr>
          <p:cNvPr id="3" name="テキスト プレースホルダー 2"/>
          <p:cNvSpPr>
            <a:spLocks noGrp="1"/>
          </p:cNvSpPr>
          <p:nvPr>
            <p:ph type="body" sz="quarter" idx="20"/>
          </p:nvPr>
        </p:nvSpPr>
        <p:spPr>
          <a:xfrm>
            <a:off x="468000" y="907415"/>
            <a:ext cx="8190225" cy="5751293"/>
          </a:xfrm>
        </p:spPr>
        <p:txBody>
          <a:bodyPr>
            <a:normAutofit/>
          </a:bodyPr>
          <a:lstStyle/>
          <a:p>
            <a:r>
              <a:rPr lang="en-US" altLang="ja-JP" dirty="0" smtClean="0"/>
              <a:t>SW360(</a:t>
            </a:r>
            <a:r>
              <a:rPr lang="ja-JP" altLang="en-US" dirty="0" smtClean="0"/>
              <a:t>要検討</a:t>
            </a:r>
            <a:r>
              <a:rPr lang="en-US" altLang="ja-JP" dirty="0" smtClean="0"/>
              <a:t>)</a:t>
            </a:r>
            <a:r>
              <a:rPr kumimoji="1" lang="ja-JP" altLang="en-US" dirty="0" smtClean="0"/>
              <a:t>： </a:t>
            </a:r>
            <a:endParaRPr kumimoji="1" lang="en-US" altLang="ja-JP" dirty="0" smtClean="0"/>
          </a:p>
          <a:p>
            <a:pPr lvl="1">
              <a:buFont typeface="Wingdings" panose="05000000000000000000" pitchFamily="2" charset="2"/>
              <a:buChar char="p"/>
            </a:pPr>
            <a:r>
              <a:rPr kumimoji="1" lang="en-US" altLang="ja-JP" sz="2400" dirty="0" smtClean="0"/>
              <a:t>OSS</a:t>
            </a:r>
            <a:r>
              <a:rPr kumimoji="1" lang="ja-JP" altLang="en-US" sz="2400" dirty="0" smtClean="0"/>
              <a:t>ソースコードを登録（バージョン管理）</a:t>
            </a:r>
            <a:endParaRPr kumimoji="1" lang="en-US" altLang="ja-JP" sz="2400" dirty="0" smtClean="0"/>
          </a:p>
          <a:p>
            <a:pPr lvl="1">
              <a:buFont typeface="Wingdings" panose="05000000000000000000" pitchFamily="2" charset="2"/>
              <a:buChar char="p"/>
            </a:pPr>
            <a:r>
              <a:rPr lang="ja-JP" altLang="en-US" sz="2400" dirty="0" smtClean="0"/>
              <a:t>ライセンススキャン　　　　 </a:t>
            </a:r>
            <a:r>
              <a:rPr lang="en-US" altLang="ja-JP" sz="2400" dirty="0" smtClean="0"/>
              <a:t>(</a:t>
            </a:r>
            <a:r>
              <a:rPr lang="ja-JP" altLang="en-US" sz="2400" dirty="0" smtClean="0"/>
              <a:t>ライセンス情報取得</a:t>
            </a:r>
            <a:r>
              <a:rPr lang="en-US" altLang="ja-JP" sz="2400" dirty="0" smtClean="0"/>
              <a:t>/Fossology)</a:t>
            </a:r>
            <a:endParaRPr lang="en-US" altLang="ja-JP" sz="2400" dirty="0"/>
          </a:p>
          <a:p>
            <a:pPr lvl="1">
              <a:buFont typeface="Wingdings" panose="05000000000000000000" pitchFamily="2" charset="2"/>
              <a:buChar char="p"/>
            </a:pPr>
            <a:r>
              <a:rPr kumimoji="1" lang="ja-JP" altLang="en-US" sz="2400" dirty="0" smtClean="0"/>
              <a:t>コードスキャン </a:t>
            </a:r>
            <a:r>
              <a:rPr lang="en-US" altLang="ja-JP" sz="2400" dirty="0" smtClean="0"/>
              <a:t>    </a:t>
            </a:r>
            <a:r>
              <a:rPr lang="ja-JP" altLang="en-US" sz="2400" dirty="0" smtClean="0"/>
              <a:t>　　　</a:t>
            </a:r>
            <a:r>
              <a:rPr lang="en-US" altLang="ja-JP" sz="2400" dirty="0" smtClean="0"/>
              <a:t> </a:t>
            </a:r>
            <a:r>
              <a:rPr kumimoji="1" lang="en-US" altLang="ja-JP" sz="2400" dirty="0" smtClean="0"/>
              <a:t>  (</a:t>
            </a:r>
            <a:r>
              <a:rPr kumimoji="1" lang="ja-JP" altLang="en-US" sz="2400" dirty="0" smtClean="0"/>
              <a:t>未知の</a:t>
            </a:r>
            <a:r>
              <a:rPr kumimoji="1" lang="en-US" altLang="ja-JP" sz="2400" dirty="0" smtClean="0"/>
              <a:t>OSS</a:t>
            </a:r>
            <a:r>
              <a:rPr kumimoji="1" lang="ja-JP" altLang="en-US" sz="2400" dirty="0" smtClean="0"/>
              <a:t>検出</a:t>
            </a:r>
            <a:r>
              <a:rPr kumimoji="1" lang="en-US" altLang="ja-JP" sz="2400" dirty="0" smtClean="0"/>
              <a:t>)</a:t>
            </a:r>
          </a:p>
          <a:p>
            <a:pPr lvl="1">
              <a:buFont typeface="Wingdings" panose="05000000000000000000" pitchFamily="2" charset="2"/>
              <a:buChar char="p"/>
            </a:pPr>
            <a:r>
              <a:rPr lang="en-US" altLang="ja-JP" sz="2400" dirty="0" smtClean="0"/>
              <a:t>OSS</a:t>
            </a:r>
            <a:r>
              <a:rPr lang="ja-JP" altLang="en-US" sz="2400" dirty="0" smtClean="0"/>
              <a:t>使用状況を登録　 </a:t>
            </a:r>
            <a:r>
              <a:rPr lang="en-US" altLang="ja-JP" sz="2400" dirty="0" smtClean="0"/>
              <a:t>(</a:t>
            </a:r>
            <a:r>
              <a:rPr lang="ja-JP" altLang="en-US" sz="2400" dirty="0" smtClean="0"/>
              <a:t>設計仕様管理</a:t>
            </a:r>
            <a:r>
              <a:rPr lang="en-US" altLang="ja-JP" sz="2400" dirty="0" smtClean="0"/>
              <a:t>)</a:t>
            </a:r>
          </a:p>
          <a:p>
            <a:pPr lvl="1">
              <a:buFont typeface="Wingdings" panose="05000000000000000000" pitchFamily="2" charset="2"/>
              <a:buChar char="p"/>
            </a:pPr>
            <a:r>
              <a:rPr kumimoji="1" lang="ja-JP" altLang="en-US" sz="2400" dirty="0" smtClean="0"/>
              <a:t>コンポーネント脆弱性検索キー</a:t>
            </a:r>
            <a:r>
              <a:rPr kumimoji="1" lang="en-US" altLang="ja-JP" sz="2400" dirty="0" smtClean="0"/>
              <a:t>(CPE ID)</a:t>
            </a:r>
            <a:r>
              <a:rPr kumimoji="1" lang="ja-JP" altLang="en-US" sz="2400" dirty="0" smtClean="0"/>
              <a:t>を設定</a:t>
            </a:r>
            <a:endParaRPr kumimoji="1" lang="en-US" altLang="ja-JP" sz="2400" dirty="0" smtClean="0"/>
          </a:p>
          <a:p>
            <a:pPr lvl="1">
              <a:buFont typeface="Wingdings" panose="05000000000000000000" pitchFamily="2" charset="2"/>
              <a:buChar char="p"/>
            </a:pPr>
            <a:r>
              <a:rPr lang="ja-JP" altLang="en-US" sz="2400" dirty="0" smtClean="0"/>
              <a:t>コンポーネント輸出管理関連情報を設定</a:t>
            </a:r>
            <a:endParaRPr kumimoji="1" lang="en-US" altLang="ja-JP" sz="2400" dirty="0" smtClean="0"/>
          </a:p>
          <a:p>
            <a:endParaRPr kumimoji="1" lang="en-US" altLang="ja-JP" dirty="0" smtClean="0"/>
          </a:p>
          <a:p>
            <a:endParaRPr kumimoji="1" lang="en-US" altLang="ja-JP" dirty="0" smtClean="0"/>
          </a:p>
          <a:p>
            <a:r>
              <a:rPr lang="en-US" altLang="ja-JP" dirty="0"/>
              <a:t>	</a:t>
            </a:r>
            <a:endParaRPr kumimoji="1" lang="ja-JP" altLang="en-US" dirty="0"/>
          </a:p>
        </p:txBody>
      </p:sp>
      <p:sp>
        <p:nvSpPr>
          <p:cNvPr id="4"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560811"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026283"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問題の解決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491755"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4957226"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422698"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5888170"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353642"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81911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095340"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28458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592862" y="4495714"/>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836479" y="3797537"/>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設計</a:t>
            </a:r>
            <a:r>
              <a:rPr lang="en-US" altLang="ja-JP" dirty="0" smtClean="0">
                <a:solidFill>
                  <a:srgbClr val="FF0000"/>
                </a:solidFill>
              </a:rPr>
              <a:t>/</a:t>
            </a:r>
            <a:r>
              <a:rPr lang="ja-JP" altLang="en-US" dirty="0" smtClean="0">
                <a:solidFill>
                  <a:srgbClr val="FF0000"/>
                </a:solidFill>
              </a:rPr>
              <a:t>開発</a:t>
            </a:r>
            <a:endParaRPr lang="ja-JP" altLang="en-US" dirty="0">
              <a:solidFill>
                <a:srgbClr val="FF0000"/>
              </a:solidFill>
            </a:endParaRPr>
          </a:p>
        </p:txBody>
      </p:sp>
      <p:sp>
        <p:nvSpPr>
          <p:cNvPr id="30" name="額縁 29"/>
          <p:cNvSpPr/>
          <p:nvPr/>
        </p:nvSpPr>
        <p:spPr>
          <a:xfrm>
            <a:off x="4548829"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145922" y="379753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088034"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059155" y="4789514"/>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287587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③ </a:t>
            </a:r>
            <a:r>
              <a:rPr lang="en-US" altLang="ja-JP" dirty="0" smtClean="0"/>
              <a:t>Audit</a:t>
            </a:r>
            <a:endParaRPr kumimoji="1" lang="ja-JP" altLang="en-US" dirty="0"/>
          </a:p>
        </p:txBody>
      </p:sp>
      <p:sp>
        <p:nvSpPr>
          <p:cNvPr id="3" name="テキスト プレースホルダー 2"/>
          <p:cNvSpPr>
            <a:spLocks noGrp="1"/>
          </p:cNvSpPr>
          <p:nvPr>
            <p:ph type="body" sz="quarter" idx="20"/>
          </p:nvPr>
        </p:nvSpPr>
        <p:spPr>
          <a:xfrm>
            <a:off x="354656" y="1002266"/>
            <a:ext cx="9484522" cy="5751293"/>
          </a:xfrm>
        </p:spPr>
        <p:txBody>
          <a:bodyPr>
            <a:normAutofit/>
          </a:bodyPr>
          <a:lstStyle/>
          <a:p>
            <a:r>
              <a:rPr lang="en-US" altLang="ja-JP" sz="2000" dirty="0" smtClean="0"/>
              <a:t>SW360(</a:t>
            </a:r>
            <a:r>
              <a:rPr lang="en-US" altLang="ja-JP" sz="2000" dirty="0"/>
              <a:t>To Be Discussed</a:t>
            </a:r>
            <a:r>
              <a:rPr lang="en-US" altLang="ja-JP" sz="2000" dirty="0" smtClean="0"/>
              <a:t>)</a:t>
            </a:r>
            <a:r>
              <a:rPr kumimoji="1" lang="ja-JP" altLang="en-US" sz="2000" dirty="0" smtClean="0"/>
              <a:t>： </a:t>
            </a:r>
            <a:endParaRPr kumimoji="1" lang="en-US" altLang="ja-JP" sz="2000" dirty="0" smtClean="0"/>
          </a:p>
          <a:p>
            <a:pPr lvl="1">
              <a:buFont typeface="Wingdings" panose="05000000000000000000" pitchFamily="2" charset="2"/>
              <a:buChar char="p"/>
            </a:pPr>
            <a:r>
              <a:rPr kumimoji="1" lang="en-US" altLang="ja-JP" sz="2000" dirty="0" smtClean="0"/>
              <a:t>Register OSS</a:t>
            </a:r>
            <a:r>
              <a:rPr lang="ja-JP" altLang="en-US" sz="2000" dirty="0"/>
              <a:t> </a:t>
            </a:r>
            <a:r>
              <a:rPr lang="en-US" altLang="ja-JP" sz="2000" dirty="0" smtClean="0"/>
              <a:t>Source code</a:t>
            </a:r>
            <a:r>
              <a:rPr kumimoji="1" lang="ja-JP" altLang="en-US" sz="2000" dirty="0" smtClean="0"/>
              <a:t>（</a:t>
            </a:r>
            <a:r>
              <a:rPr kumimoji="1" lang="en-US" altLang="ja-JP" sz="2000" dirty="0" smtClean="0"/>
              <a:t>with </a:t>
            </a:r>
            <a:r>
              <a:rPr lang="en-US" altLang="ja-JP" sz="2000" dirty="0" smtClean="0"/>
              <a:t>version</a:t>
            </a:r>
            <a:r>
              <a:rPr kumimoji="1" lang="ja-JP" altLang="en-US" sz="2000" dirty="0" smtClean="0"/>
              <a:t>）</a:t>
            </a:r>
            <a:endParaRPr kumimoji="1" lang="en-US" altLang="ja-JP" sz="2000" dirty="0" smtClean="0"/>
          </a:p>
          <a:p>
            <a:pPr lvl="1">
              <a:buFont typeface="Wingdings" panose="05000000000000000000" pitchFamily="2" charset="2"/>
              <a:buChar char="p"/>
            </a:pPr>
            <a:r>
              <a:rPr lang="en-US" altLang="ja-JP" sz="2000" dirty="0" smtClean="0"/>
              <a:t>License scan</a:t>
            </a:r>
            <a:r>
              <a:rPr lang="ja-JP" altLang="en-US" sz="2000" dirty="0" smtClean="0"/>
              <a:t>　</a:t>
            </a:r>
            <a:r>
              <a:rPr lang="en-US" altLang="ja-JP" sz="2000" dirty="0" smtClean="0"/>
              <a:t>(License information from Fossology)</a:t>
            </a:r>
            <a:endParaRPr lang="en-US" altLang="ja-JP" sz="2000" dirty="0"/>
          </a:p>
          <a:p>
            <a:pPr lvl="1">
              <a:buFont typeface="Wingdings" panose="05000000000000000000" pitchFamily="2" charset="2"/>
              <a:buChar char="p"/>
            </a:pPr>
            <a:r>
              <a:rPr lang="en-US" altLang="ja-JP" sz="2000" dirty="0" smtClean="0"/>
              <a:t>Code Scan</a:t>
            </a:r>
            <a:r>
              <a:rPr kumimoji="1" lang="ja-JP" altLang="en-US" sz="2000" dirty="0" smtClean="0"/>
              <a:t> </a:t>
            </a:r>
            <a:r>
              <a:rPr lang="en-US" altLang="ja-JP" sz="2000" dirty="0" smtClean="0"/>
              <a:t> </a:t>
            </a:r>
            <a:r>
              <a:rPr kumimoji="1" lang="en-US" altLang="ja-JP" sz="2000" dirty="0" smtClean="0"/>
              <a:t> (</a:t>
            </a:r>
            <a:r>
              <a:rPr lang="en-US" altLang="ja-JP" sz="2000" dirty="0" smtClean="0"/>
              <a:t>For detection unknown </a:t>
            </a:r>
            <a:r>
              <a:rPr kumimoji="1" lang="en-US" altLang="ja-JP" sz="2000" dirty="0" smtClean="0"/>
              <a:t>OSS)</a:t>
            </a:r>
          </a:p>
          <a:p>
            <a:pPr lvl="1">
              <a:buFont typeface="Wingdings" panose="05000000000000000000" pitchFamily="2" charset="2"/>
              <a:buChar char="p"/>
            </a:pPr>
            <a:r>
              <a:rPr lang="en-US" altLang="ja-JP" sz="2000" dirty="0" smtClean="0"/>
              <a:t>Register OSS</a:t>
            </a:r>
            <a:r>
              <a:rPr lang="ja-JP" altLang="en-US" sz="2000" dirty="0" smtClean="0"/>
              <a:t> </a:t>
            </a:r>
            <a:r>
              <a:rPr lang="en-US" altLang="ja-JP" sz="2000" dirty="0" smtClean="0"/>
              <a:t>Usages</a:t>
            </a:r>
            <a:r>
              <a:rPr lang="ja-JP" altLang="en-US" sz="2000" dirty="0" smtClean="0"/>
              <a:t>　</a:t>
            </a:r>
            <a:r>
              <a:rPr lang="en-US" altLang="ja-JP" sz="2000" dirty="0" smtClean="0"/>
              <a:t>(For design specification / management)</a:t>
            </a:r>
          </a:p>
          <a:p>
            <a:pPr lvl="1">
              <a:buFont typeface="Wingdings" panose="05000000000000000000" pitchFamily="2" charset="2"/>
              <a:buChar char="p"/>
            </a:pPr>
            <a:r>
              <a:rPr lang="en-US" altLang="ja-JP" sz="2000" dirty="0" smtClean="0"/>
              <a:t>Register CPE ID (For detecting </a:t>
            </a:r>
            <a:r>
              <a:rPr lang="en-US" altLang="ja-JP" sz="2000" dirty="0" err="1" smtClean="0"/>
              <a:t>valunavility</a:t>
            </a:r>
            <a:r>
              <a:rPr lang="en-US" altLang="ja-JP" sz="2000" dirty="0" smtClean="0"/>
              <a:t>)</a:t>
            </a:r>
            <a:endParaRPr kumimoji="1" lang="en-US" altLang="ja-JP" sz="2000" dirty="0" smtClean="0"/>
          </a:p>
          <a:p>
            <a:pPr lvl="1">
              <a:buFont typeface="Wingdings" panose="05000000000000000000" pitchFamily="2" charset="2"/>
              <a:buChar char="p"/>
            </a:pPr>
            <a:r>
              <a:rPr lang="en-US" altLang="ja-JP" sz="2000" dirty="0" smtClean="0"/>
              <a:t>Register ECC (</a:t>
            </a:r>
            <a:r>
              <a:rPr lang="en-US" altLang="ja-JP" sz="2000" dirty="0"/>
              <a:t>Export </a:t>
            </a:r>
            <a:r>
              <a:rPr lang="en-US" altLang="ja-JP" sz="2000" dirty="0" smtClean="0"/>
              <a:t>Control) Information</a:t>
            </a:r>
            <a:endParaRPr kumimoji="1" lang="en-US" altLang="ja-JP" sz="2000" dirty="0" smtClean="0"/>
          </a:p>
          <a:p>
            <a:endParaRPr kumimoji="1" lang="en-US" altLang="ja-JP" dirty="0" smtClean="0"/>
          </a:p>
          <a:p>
            <a:endParaRPr kumimoji="1" lang="en-US" altLang="ja-JP" dirty="0" smtClean="0"/>
          </a:p>
          <a:p>
            <a:r>
              <a:rPr lang="en-US" altLang="ja-JP" dirty="0"/>
              <a:t>	</a:t>
            </a:r>
            <a:endParaRPr kumimoji="1" lang="ja-JP" altLang="en-US" dirty="0"/>
          </a:p>
        </p:txBody>
      </p:sp>
      <p:sp>
        <p:nvSpPr>
          <p:cNvPr id="36"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7"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9" name="テキスト ボックス 48"/>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50" name="テキスト ボックス 49"/>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51" name="テキスト ボックス 50"/>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2" name="テキスト ボックス 51"/>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3" name="テキスト ボックス 52"/>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4" name="テキスト ボックス 53"/>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5" name="テキスト ボックス 54"/>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6" name="テキスト ボックス 55"/>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7" name="テキスト ボックス 56"/>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8" name="テキスト ボックス 57"/>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9" name="テキスト ボックス 58"/>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60"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61"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2" name="額縁 61"/>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3" name="額縁 62"/>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4" name="額縁 63"/>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Design/</a:t>
            </a:r>
          </a:p>
          <a:p>
            <a:pPr algn="ctr"/>
            <a:r>
              <a:rPr lang="en-US" altLang="ja-JP" sz="1600" dirty="0" smtClean="0">
                <a:solidFill>
                  <a:srgbClr val="FF0000"/>
                </a:solidFill>
              </a:rPr>
              <a:t>Development</a:t>
            </a:r>
            <a:endParaRPr lang="ja-JP" altLang="en-US" sz="1600" dirty="0">
              <a:solidFill>
                <a:srgbClr val="FF0000"/>
              </a:solidFill>
            </a:endParaRPr>
          </a:p>
        </p:txBody>
      </p:sp>
      <p:sp>
        <p:nvSpPr>
          <p:cNvPr id="65" name="額縁 64"/>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3187740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④ 問題の解決</a:t>
            </a:r>
            <a:endParaRPr kumimoji="1" lang="ja-JP" altLang="en-US" dirty="0"/>
          </a:p>
        </p:txBody>
      </p:sp>
      <p:sp>
        <p:nvSpPr>
          <p:cNvPr id="3" name="テキスト プレースホルダー 2"/>
          <p:cNvSpPr>
            <a:spLocks noGrp="1"/>
          </p:cNvSpPr>
          <p:nvPr>
            <p:ph type="body" sz="quarter" idx="20"/>
          </p:nvPr>
        </p:nvSpPr>
        <p:spPr>
          <a:xfrm>
            <a:off x="468000" y="989476"/>
            <a:ext cx="8190225" cy="5153415"/>
          </a:xfrm>
        </p:spPr>
        <p:txBody>
          <a:bodyPr/>
          <a:lstStyle/>
          <a:p>
            <a:endParaRPr kumimoji="1" lang="en-US" altLang="ja-JP" dirty="0" smtClean="0"/>
          </a:p>
          <a:p>
            <a:r>
              <a:rPr lang="en-US" altLang="ja-JP" dirty="0" smtClean="0"/>
              <a:t>SW360</a:t>
            </a:r>
            <a:r>
              <a:rPr kumimoji="1" lang="ja-JP" altLang="en-US" dirty="0" smtClean="0"/>
              <a:t>：</a:t>
            </a:r>
            <a:endParaRPr kumimoji="1" lang="en-US" altLang="ja-JP" dirty="0" smtClean="0"/>
          </a:p>
          <a:p>
            <a:pPr lvl="1">
              <a:buFont typeface="Wingdings" panose="05000000000000000000" pitchFamily="2" charset="2"/>
              <a:buChar char="p"/>
            </a:pPr>
            <a:r>
              <a:rPr lang="ja-JP" altLang="en-US" sz="2400" dirty="0" smtClean="0"/>
              <a:t>コンポーネント登録情報の更新</a:t>
            </a:r>
            <a:endParaRPr lang="en-US" altLang="ja-JP" sz="2400" dirty="0"/>
          </a:p>
          <a:p>
            <a:pPr lvl="1">
              <a:buFont typeface="Wingdings" panose="05000000000000000000" pitchFamily="2" charset="2"/>
              <a:buChar char="p"/>
            </a:pPr>
            <a:r>
              <a:rPr lang="ja-JP" altLang="en-US" sz="2400" dirty="0" smtClean="0"/>
              <a:t>構成管理表 </a:t>
            </a:r>
            <a:r>
              <a:rPr lang="en-US" altLang="ja-JP" sz="2400" dirty="0" smtClean="0"/>
              <a:t>(BoM) </a:t>
            </a:r>
            <a:r>
              <a:rPr lang="ja-JP" altLang="en-US" sz="2400" dirty="0" smtClean="0"/>
              <a:t>出力　（レビュー用情報）</a:t>
            </a:r>
            <a:endParaRPr lang="en-US" altLang="ja-JP" sz="2400" dirty="0" smtClean="0"/>
          </a:p>
          <a:p>
            <a:endParaRPr kumimoji="1" lang="en-US" altLang="ja-JP" dirty="0" smtClean="0"/>
          </a:p>
          <a:p>
            <a:r>
              <a:rPr kumimoji="1" lang="en-US" altLang="ja-JP" dirty="0" smtClean="0"/>
              <a:t>	</a:t>
            </a:r>
            <a:endParaRPr kumimoji="1" lang="ja-JP" altLang="en-US" dirty="0"/>
          </a:p>
        </p:txBody>
      </p:sp>
      <p:sp>
        <p:nvSpPr>
          <p:cNvPr id="4" name="Right Brace 62"/>
          <p:cNvSpPr>
            <a:spLocks/>
          </p:cNvSpPr>
          <p:nvPr/>
        </p:nvSpPr>
        <p:spPr bwMode="auto">
          <a:xfrm rot="5400000" flipH="1">
            <a:off x="6763040" y="3520036"/>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560811"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026283"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E61E1E"/>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rgbClr val="E61E1E"/>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E61E1E"/>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491755"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レビュー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4957226"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422698"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5888170"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353642"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81911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095340" y="449571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284583" y="4495715"/>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592862" y="4495714"/>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459107" y="3486177"/>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624010" y="4444130"/>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151828" y="4455991"/>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598026" y="4455991"/>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044224" y="4455991"/>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490422" y="4455991"/>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4971789" y="4455991"/>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441433" y="4455991"/>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5899354" y="4455991"/>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368998" y="4455991"/>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838642" y="4455991"/>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308286" y="4455991"/>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116598" y="3701625"/>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836479" y="3797537"/>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設計</a:t>
            </a:r>
            <a:r>
              <a:rPr lang="en-US" altLang="ja-JP" dirty="0" smtClean="0">
                <a:solidFill>
                  <a:srgbClr val="FF0000"/>
                </a:solidFill>
              </a:rPr>
              <a:t>/</a:t>
            </a:r>
            <a:r>
              <a:rPr lang="ja-JP" altLang="en-US" dirty="0" smtClean="0">
                <a:solidFill>
                  <a:srgbClr val="FF0000"/>
                </a:solidFill>
              </a:rPr>
              <a:t>開発</a:t>
            </a:r>
            <a:endParaRPr lang="ja-JP" altLang="en-US" dirty="0">
              <a:solidFill>
                <a:srgbClr val="FF0000"/>
              </a:solidFill>
            </a:endParaRPr>
          </a:p>
        </p:txBody>
      </p:sp>
      <p:sp>
        <p:nvSpPr>
          <p:cNvPr id="30" name="額縁 29"/>
          <p:cNvSpPr/>
          <p:nvPr/>
        </p:nvSpPr>
        <p:spPr>
          <a:xfrm>
            <a:off x="4548829"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145922" y="3797537"/>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088034" y="3797537"/>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059155" y="4789514"/>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26698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④ </a:t>
            </a:r>
            <a:r>
              <a:rPr lang="en-US" altLang="ja-JP" dirty="0" smtClean="0"/>
              <a:t>Resolve Issue</a:t>
            </a:r>
            <a:endParaRPr kumimoji="1" lang="ja-JP" altLang="en-US" dirty="0"/>
          </a:p>
        </p:txBody>
      </p:sp>
      <p:sp>
        <p:nvSpPr>
          <p:cNvPr id="3" name="テキスト プレースホルダー 2"/>
          <p:cNvSpPr>
            <a:spLocks noGrp="1"/>
          </p:cNvSpPr>
          <p:nvPr>
            <p:ph type="body" sz="quarter" idx="20"/>
          </p:nvPr>
        </p:nvSpPr>
        <p:spPr>
          <a:xfrm>
            <a:off x="468000" y="989476"/>
            <a:ext cx="8190225" cy="5153415"/>
          </a:xfrm>
        </p:spPr>
        <p:txBody>
          <a:bodyPr/>
          <a:lstStyle/>
          <a:p>
            <a:endParaRPr kumimoji="1" lang="en-US" altLang="ja-JP" dirty="0" smtClean="0"/>
          </a:p>
          <a:p>
            <a:r>
              <a:rPr lang="en-US" altLang="ja-JP" dirty="0" smtClean="0"/>
              <a:t>SW360</a:t>
            </a:r>
            <a:r>
              <a:rPr kumimoji="1" lang="ja-JP" altLang="en-US" dirty="0" smtClean="0"/>
              <a:t>：</a:t>
            </a:r>
            <a:endParaRPr kumimoji="1" lang="en-US" altLang="ja-JP" dirty="0" smtClean="0"/>
          </a:p>
          <a:p>
            <a:pPr lvl="1">
              <a:buFont typeface="Wingdings" panose="05000000000000000000" pitchFamily="2" charset="2"/>
              <a:buChar char="p"/>
            </a:pPr>
            <a:r>
              <a:rPr lang="en-US" altLang="ja-JP" sz="2400" dirty="0" smtClean="0"/>
              <a:t>Update Component Information </a:t>
            </a:r>
            <a:endParaRPr lang="en-US" altLang="ja-JP" sz="2400" dirty="0"/>
          </a:p>
          <a:p>
            <a:pPr lvl="1">
              <a:buFont typeface="Wingdings" panose="05000000000000000000" pitchFamily="2" charset="2"/>
              <a:buChar char="p"/>
            </a:pPr>
            <a:r>
              <a:rPr lang="ja-JP" altLang="en-US" sz="2400" dirty="0" smtClean="0"/>
              <a:t> </a:t>
            </a:r>
            <a:r>
              <a:rPr lang="en-US" altLang="ja-JP" sz="2400" dirty="0" smtClean="0"/>
              <a:t>Bill of Material document output</a:t>
            </a:r>
            <a:r>
              <a:rPr lang="ja-JP" altLang="en-US" sz="2400" dirty="0" smtClean="0"/>
              <a:t>　</a:t>
            </a:r>
            <a:r>
              <a:rPr lang="en-US" altLang="ja-JP" sz="2400" dirty="0" smtClean="0"/>
              <a:t>(For review</a:t>
            </a:r>
            <a:r>
              <a:rPr lang="ja-JP" altLang="en-US" sz="2400" dirty="0" smtClean="0"/>
              <a:t>）</a:t>
            </a:r>
            <a:endParaRPr lang="en-US" altLang="ja-JP" sz="2400" dirty="0" smtClean="0"/>
          </a:p>
          <a:p>
            <a:endParaRPr kumimoji="1" lang="en-US" altLang="ja-JP" dirty="0" smtClean="0"/>
          </a:p>
          <a:p>
            <a:r>
              <a:rPr kumimoji="1" lang="en-US" altLang="ja-JP" dirty="0" smtClean="0"/>
              <a:t>	</a:t>
            </a:r>
            <a:endParaRPr kumimoji="1" lang="ja-JP" altLang="en-US" dirty="0"/>
          </a:p>
        </p:txBody>
      </p:sp>
      <p:sp>
        <p:nvSpPr>
          <p:cNvPr id="34"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E61E1E"/>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rgbClr val="E61E1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1" name="額縁 60"/>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Design/</a:t>
            </a:r>
          </a:p>
          <a:p>
            <a:pPr algn="ctr"/>
            <a:r>
              <a:rPr lang="en-US" altLang="ja-JP" sz="1600" dirty="0" smtClean="0">
                <a:solidFill>
                  <a:srgbClr val="FF0000"/>
                </a:solidFill>
              </a:rPr>
              <a:t>Development</a:t>
            </a:r>
            <a:endParaRPr lang="ja-JP" altLang="en-US" sz="1600" dirty="0">
              <a:solidFill>
                <a:srgbClr val="FF0000"/>
              </a:solidFill>
            </a:endParaRPr>
          </a:p>
        </p:txBody>
      </p:sp>
      <p:sp>
        <p:nvSpPr>
          <p:cNvPr id="63" name="額縁 62"/>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35580341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⑤ レビュー</a:t>
            </a:r>
            <a:endParaRPr kumimoji="1" lang="ja-JP" altLang="en-US" dirty="0"/>
          </a:p>
        </p:txBody>
      </p:sp>
      <p:sp>
        <p:nvSpPr>
          <p:cNvPr id="3" name="テキスト プレースホルダー 2"/>
          <p:cNvSpPr>
            <a:spLocks noGrp="1"/>
          </p:cNvSpPr>
          <p:nvPr>
            <p:ph type="body" sz="quarter" idx="20"/>
          </p:nvPr>
        </p:nvSpPr>
        <p:spPr>
          <a:xfrm>
            <a:off x="468313" y="893223"/>
            <a:ext cx="8190225" cy="5024461"/>
          </a:xfrm>
        </p:spPr>
        <p:txBody>
          <a:bodyPr/>
          <a:lstStyle/>
          <a:p>
            <a:r>
              <a:rPr lang="en-US" altLang="ja-JP" dirty="0" smtClean="0"/>
              <a:t>SW360</a:t>
            </a:r>
            <a:r>
              <a:rPr kumimoji="1" lang="ja-JP" altLang="en-US" dirty="0" smtClean="0"/>
              <a:t>：</a:t>
            </a:r>
            <a:endParaRPr kumimoji="1" lang="en-US" altLang="ja-JP" dirty="0" smtClean="0"/>
          </a:p>
          <a:p>
            <a:pPr lvl="1">
              <a:buFont typeface="Wingdings" panose="05000000000000000000" pitchFamily="2" charset="2"/>
              <a:buChar char="p"/>
            </a:pPr>
            <a:r>
              <a:rPr lang="ja-JP" altLang="en-US" sz="2400" dirty="0" smtClean="0"/>
              <a:t>レビュー実施記録</a:t>
            </a:r>
            <a:endParaRPr lang="en-US" altLang="ja-JP" sz="2400" dirty="0" smtClean="0"/>
          </a:p>
          <a:p>
            <a:r>
              <a:rPr lang="en-US" altLang="ja-JP" dirty="0"/>
              <a:t>	</a:t>
            </a:r>
            <a:r>
              <a:rPr lang="ja-JP" altLang="en-US" dirty="0" smtClean="0"/>
              <a:t>例えば以下</a:t>
            </a:r>
            <a:r>
              <a:rPr lang="ja-JP" altLang="en-US" dirty="0"/>
              <a:t>のレビュー結果を保存</a:t>
            </a:r>
            <a:endParaRPr lang="en-US" altLang="ja-JP" dirty="0"/>
          </a:p>
          <a:p>
            <a:r>
              <a:rPr lang="en-US" altLang="ja-JP" dirty="0"/>
              <a:t>	</a:t>
            </a:r>
            <a:r>
              <a:rPr lang="ja-JP" altLang="en-US" dirty="0" smtClean="0"/>
              <a:t>・ </a:t>
            </a:r>
            <a:r>
              <a:rPr lang="en-US" altLang="ja-JP" dirty="0" smtClean="0"/>
              <a:t>OSS</a:t>
            </a:r>
            <a:r>
              <a:rPr lang="ja-JP" altLang="en-US" dirty="0"/>
              <a:t>ライセンスの問題の解決が完了していることを検証</a:t>
            </a:r>
            <a:endParaRPr lang="en-US" altLang="ja-JP" dirty="0"/>
          </a:p>
          <a:p>
            <a:r>
              <a:rPr lang="en-US" altLang="ja-JP" dirty="0"/>
              <a:t>	</a:t>
            </a:r>
            <a:r>
              <a:rPr lang="ja-JP" altLang="en-US" dirty="0" smtClean="0"/>
              <a:t>・ アーキテクチャ</a:t>
            </a:r>
            <a:r>
              <a:rPr lang="ja-JP" altLang="en-US" dirty="0"/>
              <a:t>・レビュー：</a:t>
            </a:r>
            <a:r>
              <a:rPr lang="en-US" altLang="ja-JP" dirty="0"/>
              <a:t>OSS</a:t>
            </a:r>
            <a:r>
              <a:rPr lang="ja-JP" altLang="en-US" dirty="0"/>
              <a:t>と自製コードの構造検証</a:t>
            </a:r>
            <a:endParaRPr lang="en-US" altLang="ja-JP" dirty="0"/>
          </a:p>
          <a:p>
            <a:r>
              <a:rPr lang="en-US" altLang="ja-JP" dirty="0"/>
              <a:t>	</a:t>
            </a:r>
            <a:r>
              <a:rPr lang="ja-JP" altLang="en-US" dirty="0" smtClean="0"/>
              <a:t>・　リンク</a:t>
            </a:r>
            <a:r>
              <a:rPr lang="ja-JP" altLang="en-US" dirty="0"/>
              <a:t>解析レビュー：</a:t>
            </a:r>
            <a:r>
              <a:rPr lang="en-US" altLang="ja-JP" dirty="0"/>
              <a:t>LGPL</a:t>
            </a:r>
            <a:r>
              <a:rPr lang="ja-JP" altLang="en-US" dirty="0"/>
              <a:t>のリンク方法について</a:t>
            </a:r>
            <a:r>
              <a:rPr lang="ja-JP" altLang="en-US" dirty="0" smtClean="0"/>
              <a:t>検証</a:t>
            </a:r>
            <a:endParaRPr lang="en-US" altLang="ja-JP" dirty="0" smtClean="0"/>
          </a:p>
          <a:p>
            <a:r>
              <a:rPr lang="ja-JP" altLang="en-US" dirty="0"/>
              <a:t>　</a:t>
            </a:r>
            <a:r>
              <a:rPr lang="ja-JP" altLang="en-US" dirty="0" smtClean="0"/>
              <a:t>　→</a:t>
            </a:r>
            <a:r>
              <a:rPr lang="en-US" altLang="ja-JP" dirty="0" smtClean="0"/>
              <a:t>	</a:t>
            </a:r>
            <a:r>
              <a:rPr lang="ja-JP" altLang="en-US" dirty="0" smtClean="0"/>
              <a:t>問題</a:t>
            </a:r>
            <a:r>
              <a:rPr lang="ja-JP" altLang="en-US" dirty="0"/>
              <a:t>が見つかった場合は開発部門へ対応を</a:t>
            </a:r>
            <a:r>
              <a:rPr lang="ja-JP" altLang="en-US" dirty="0" smtClean="0"/>
              <a:t>依頼</a:t>
            </a:r>
            <a:endParaRPr lang="en-US" altLang="ja-JP" dirty="0"/>
          </a:p>
          <a:p>
            <a:pPr marL="342900" lvl="1" indent="0">
              <a:buNone/>
            </a:pPr>
            <a:endParaRPr lang="en-US" altLang="ja-JP" sz="2400" dirty="0"/>
          </a:p>
          <a:p>
            <a:endParaRPr kumimoji="1" lang="en-US" altLang="ja-JP" dirty="0" smtClean="0"/>
          </a:p>
        </p:txBody>
      </p:sp>
      <p:sp>
        <p:nvSpPr>
          <p:cNvPr id="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承認</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0" name="額縁 2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承認</a:t>
            </a:r>
            <a:r>
              <a:rPr lang="en-US" altLang="ja-JP" dirty="0" smtClean="0">
                <a:solidFill>
                  <a:srgbClr val="FF0000"/>
                </a:solidFill>
              </a:rPr>
              <a:t>/</a:t>
            </a:r>
            <a:r>
              <a:rPr lang="ja-JP" altLang="en-US" dirty="0" smtClean="0">
                <a:solidFill>
                  <a:srgbClr val="FF0000"/>
                </a:solidFill>
              </a:rPr>
              <a:t>登録</a:t>
            </a:r>
            <a:endParaRPr lang="ja-JP" altLang="en-US" dirty="0">
              <a:solidFill>
                <a:srgbClr val="FF0000"/>
              </a:solidFill>
            </a:endParaRPr>
          </a:p>
        </p:txBody>
      </p:sp>
      <p:sp>
        <p:nvSpPr>
          <p:cNvPr id="31" name="額縁 3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829360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⑤ </a:t>
            </a:r>
            <a:r>
              <a:rPr lang="en-US" altLang="ja-JP" dirty="0" smtClean="0"/>
              <a:t>Revie</a:t>
            </a:r>
            <a:r>
              <a:rPr lang="en-US" altLang="ja-JP" dirty="0"/>
              <a:t>w</a:t>
            </a:r>
            <a:endParaRPr kumimoji="1" lang="ja-JP" altLang="en-US" dirty="0"/>
          </a:p>
        </p:txBody>
      </p:sp>
      <p:sp>
        <p:nvSpPr>
          <p:cNvPr id="3" name="テキスト プレースホルダー 2"/>
          <p:cNvSpPr>
            <a:spLocks noGrp="1"/>
          </p:cNvSpPr>
          <p:nvPr>
            <p:ph type="body" sz="quarter" idx="20"/>
          </p:nvPr>
        </p:nvSpPr>
        <p:spPr>
          <a:xfrm>
            <a:off x="468313" y="893223"/>
            <a:ext cx="8492807" cy="5024461"/>
          </a:xfrm>
        </p:spPr>
        <p:txBody>
          <a:bodyPr/>
          <a:lstStyle/>
          <a:p>
            <a:r>
              <a:rPr lang="en-US" altLang="ja-JP" sz="2000" dirty="0" smtClean="0"/>
              <a:t>SW360(To </a:t>
            </a:r>
            <a:r>
              <a:rPr lang="en-US" altLang="ja-JP" sz="2000" dirty="0"/>
              <a:t>Be </a:t>
            </a:r>
            <a:r>
              <a:rPr lang="en-US" altLang="ja-JP" sz="2000" dirty="0" smtClean="0"/>
              <a:t>Discussed)</a:t>
            </a:r>
            <a:r>
              <a:rPr kumimoji="1" lang="ja-JP" altLang="en-US" sz="2000" dirty="0" smtClean="0"/>
              <a:t>：</a:t>
            </a:r>
            <a:endParaRPr kumimoji="1" lang="en-US" altLang="ja-JP" sz="2000" dirty="0" smtClean="0"/>
          </a:p>
          <a:p>
            <a:pPr lvl="1">
              <a:buFont typeface="Wingdings" panose="05000000000000000000" pitchFamily="2" charset="2"/>
              <a:buChar char="p"/>
            </a:pPr>
            <a:r>
              <a:rPr lang="en-US" altLang="ja-JP" sz="2000" dirty="0" smtClean="0"/>
              <a:t>Register implementation record</a:t>
            </a:r>
          </a:p>
          <a:p>
            <a:r>
              <a:rPr lang="en-US" altLang="ja-JP" sz="2000" dirty="0"/>
              <a:t>	E</a:t>
            </a:r>
            <a:r>
              <a:rPr lang="en-US" altLang="ja-JP" sz="2000" dirty="0" smtClean="0"/>
              <a:t>xample:</a:t>
            </a:r>
            <a:endParaRPr lang="en-US" altLang="ja-JP" sz="2000" dirty="0"/>
          </a:p>
          <a:p>
            <a:r>
              <a:rPr lang="en-US" altLang="ja-JP" sz="2000" dirty="0"/>
              <a:t>	</a:t>
            </a:r>
            <a:r>
              <a:rPr lang="ja-JP" altLang="en-US" sz="2000" dirty="0" smtClean="0"/>
              <a:t>・ </a:t>
            </a:r>
            <a:r>
              <a:rPr lang="en-US" altLang="ja-JP" sz="2000" dirty="0" smtClean="0"/>
              <a:t>Finish solve all license conflict issues?</a:t>
            </a:r>
          </a:p>
          <a:p>
            <a:r>
              <a:rPr lang="en-US" altLang="ja-JP" sz="2000" dirty="0"/>
              <a:t>	</a:t>
            </a:r>
            <a:r>
              <a:rPr lang="ja-JP" altLang="en-US" sz="2000" dirty="0" smtClean="0"/>
              <a:t>・ </a:t>
            </a:r>
            <a:r>
              <a:rPr lang="en-US" altLang="ja-JP" sz="2000" dirty="0" smtClean="0"/>
              <a:t>Architecture review</a:t>
            </a:r>
            <a:r>
              <a:rPr lang="ja-JP" altLang="en-US" sz="2000" dirty="0" smtClean="0"/>
              <a:t>：</a:t>
            </a:r>
            <a:r>
              <a:rPr lang="en-US" altLang="ja-JP" sz="2000" dirty="0" smtClean="0"/>
              <a:t>OSS and Self-made source code</a:t>
            </a:r>
            <a:endParaRPr lang="en-US" altLang="ja-JP" sz="2000" dirty="0"/>
          </a:p>
          <a:p>
            <a:r>
              <a:rPr lang="en-US" altLang="ja-JP" sz="2000" dirty="0"/>
              <a:t>	</a:t>
            </a:r>
            <a:r>
              <a:rPr lang="ja-JP" altLang="en-US" sz="2000" dirty="0" smtClean="0"/>
              <a:t>・　</a:t>
            </a:r>
            <a:r>
              <a:rPr lang="en-US" altLang="ja-JP" sz="2000" dirty="0" smtClean="0"/>
              <a:t>Link Review</a:t>
            </a:r>
            <a:r>
              <a:rPr lang="ja-JP" altLang="en-US" sz="2000" dirty="0" smtClean="0"/>
              <a:t>：</a:t>
            </a:r>
            <a:r>
              <a:rPr lang="en-US" altLang="ja-JP" sz="2000" dirty="0" smtClean="0"/>
              <a:t>Especially, connect with LGPL source code </a:t>
            </a:r>
          </a:p>
          <a:p>
            <a:r>
              <a:rPr lang="ja-JP" altLang="en-US" sz="2000" dirty="0"/>
              <a:t>　</a:t>
            </a:r>
            <a:r>
              <a:rPr lang="ja-JP" altLang="en-US" sz="2000" dirty="0" smtClean="0"/>
              <a:t>　→</a:t>
            </a:r>
            <a:r>
              <a:rPr lang="en-US" altLang="ja-JP" sz="2000" dirty="0" smtClean="0"/>
              <a:t>	If you find any kinds of problem, </a:t>
            </a:r>
            <a:br>
              <a:rPr lang="en-US" altLang="ja-JP" sz="2000" dirty="0" smtClean="0"/>
            </a:br>
            <a:r>
              <a:rPr lang="en-US" altLang="ja-JP" sz="2000" dirty="0" smtClean="0"/>
              <a:t>        you need to report develop department.</a:t>
            </a:r>
            <a:endParaRPr lang="en-US" altLang="ja-JP" sz="2000" dirty="0"/>
          </a:p>
          <a:p>
            <a:pPr marL="342900" lvl="1" indent="0">
              <a:buNone/>
            </a:pPr>
            <a:endParaRPr lang="en-US" altLang="ja-JP" sz="2400" dirty="0"/>
          </a:p>
          <a:p>
            <a:endParaRPr kumimoji="1" lang="en-US" altLang="ja-JP" dirty="0" smtClean="0"/>
          </a:p>
        </p:txBody>
      </p:sp>
      <p:sp>
        <p:nvSpPr>
          <p:cNvPr id="34"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1" name="額縁 60"/>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1">
                    <a:lumMod val="50000"/>
                    <a:lumOff val="50000"/>
                  </a:schemeClr>
                </a:solidFill>
              </a:rPr>
              <a:t>Design/</a:t>
            </a:r>
          </a:p>
          <a:p>
            <a:pPr algn="ctr"/>
            <a:r>
              <a:rPr lang="en-US" altLang="ja-JP" sz="1600" dirty="0" smtClean="0">
                <a:solidFill>
                  <a:schemeClr val="tx1">
                    <a:lumMod val="50000"/>
                    <a:lumOff val="50000"/>
                  </a:schemeClr>
                </a:solidFill>
              </a:rPr>
              <a:t>Development</a:t>
            </a:r>
            <a:endParaRPr lang="ja-JP" altLang="en-US" sz="1600" dirty="0">
              <a:solidFill>
                <a:schemeClr val="tx1">
                  <a:lumMod val="50000"/>
                  <a:lumOff val="50000"/>
                </a:schemeClr>
              </a:solidFill>
            </a:endParaRPr>
          </a:p>
        </p:txBody>
      </p:sp>
      <p:sp>
        <p:nvSpPr>
          <p:cNvPr id="63" name="額縁 62"/>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Approval/</a:t>
            </a:r>
          </a:p>
          <a:p>
            <a:pPr algn="ctr"/>
            <a:r>
              <a:rPr lang="en-US" altLang="ja-JP" sz="1600" dirty="0" smtClean="0">
                <a:solidFill>
                  <a:srgbClr val="FF0000"/>
                </a:solidFill>
              </a:rPr>
              <a:t>Registration</a:t>
            </a:r>
            <a:endParaRPr lang="ja-JP" altLang="en-US" sz="1600" dirty="0">
              <a:solidFill>
                <a:srgbClr val="FF0000"/>
              </a:solidFill>
            </a:endParaRPr>
          </a:p>
        </p:txBody>
      </p:sp>
    </p:spTree>
    <p:extLst>
      <p:ext uri="{BB962C8B-B14F-4D97-AF65-F5344CB8AC3E}">
        <p14:creationId xmlns:p14="http://schemas.microsoft.com/office/powerpoint/2010/main" val="918346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⑥ 承認</a:t>
            </a:r>
            <a:endParaRPr kumimoji="1" lang="ja-JP" altLang="en-US" dirty="0"/>
          </a:p>
        </p:txBody>
      </p:sp>
      <p:sp>
        <p:nvSpPr>
          <p:cNvPr id="3" name="テキスト プレースホルダー 2"/>
          <p:cNvSpPr>
            <a:spLocks noGrp="1"/>
          </p:cNvSpPr>
          <p:nvPr>
            <p:ph type="body" sz="quarter" idx="20"/>
          </p:nvPr>
        </p:nvSpPr>
        <p:spPr>
          <a:xfrm>
            <a:off x="468000" y="989477"/>
            <a:ext cx="8190225" cy="5294092"/>
          </a:xfrm>
        </p:spPr>
        <p:txBody>
          <a:bodyPr/>
          <a:lstStyle/>
          <a:p>
            <a:r>
              <a:rPr lang="en-US" altLang="ja-JP" dirty="0" smtClean="0"/>
              <a:t>SW360(</a:t>
            </a:r>
            <a:r>
              <a:rPr lang="ja-JP" altLang="en-US" dirty="0"/>
              <a:t>要検討</a:t>
            </a:r>
            <a:r>
              <a:rPr lang="en-US" altLang="ja-JP" dirty="0" smtClean="0"/>
              <a:t>)</a:t>
            </a:r>
            <a:r>
              <a:rPr lang="ja-JP" altLang="en-US" dirty="0" smtClean="0"/>
              <a:t>：</a:t>
            </a:r>
            <a:endParaRPr lang="en-US" altLang="ja-JP" dirty="0"/>
          </a:p>
          <a:p>
            <a:pPr lvl="1">
              <a:buFont typeface="Wingdings" panose="05000000000000000000" pitchFamily="2" charset="2"/>
              <a:buChar char="p"/>
            </a:pPr>
            <a:r>
              <a:rPr lang="ja-JP" altLang="en-US" sz="2400" dirty="0"/>
              <a:t>承認（承認者、日時、付帯条件、等）を</a:t>
            </a:r>
            <a:r>
              <a:rPr lang="ja-JP" altLang="en-US" sz="2400" dirty="0" smtClean="0"/>
              <a:t>記録</a:t>
            </a:r>
            <a:endParaRPr kumimoji="1" lang="en-US" altLang="ja-JP" dirty="0" smtClean="0"/>
          </a:p>
          <a:p>
            <a:r>
              <a:rPr lang="ja-JP" altLang="en-US" dirty="0"/>
              <a:t>　</a:t>
            </a:r>
            <a:r>
              <a:rPr lang="ja-JP" altLang="en-US" dirty="0" smtClean="0"/>
              <a:t>　</a:t>
            </a:r>
            <a:r>
              <a:rPr lang="ja-JP" altLang="en-US" u="sng" dirty="0" smtClean="0"/>
              <a:t>ここでやりたいこと</a:t>
            </a:r>
            <a:endParaRPr kumimoji="1" lang="en-US" altLang="ja-JP" u="sng" dirty="0" smtClean="0"/>
          </a:p>
          <a:p>
            <a:r>
              <a:rPr lang="en-US" altLang="ja-JP" dirty="0" smtClean="0"/>
              <a:t>	</a:t>
            </a:r>
            <a:r>
              <a:rPr lang="ja-JP" altLang="en-US" dirty="0" smtClean="0"/>
              <a:t>・</a:t>
            </a:r>
            <a:r>
              <a:rPr lang="en-US" altLang="ja-JP" dirty="0" smtClean="0"/>
              <a:t>OSS</a:t>
            </a:r>
            <a:r>
              <a:rPr lang="ja-JP" altLang="en-US" dirty="0" smtClean="0"/>
              <a:t>使用に関する全ての確認、レビューが完了している</a:t>
            </a:r>
            <a:endParaRPr lang="en-US" altLang="ja-JP" dirty="0" smtClean="0"/>
          </a:p>
          <a:p>
            <a:r>
              <a:rPr lang="en-US" altLang="ja-JP" dirty="0"/>
              <a:t>	</a:t>
            </a:r>
            <a:r>
              <a:rPr lang="ja-JP" altLang="en-US" dirty="0" smtClean="0"/>
              <a:t>ことを検証する</a:t>
            </a:r>
            <a:endParaRPr lang="en-US" altLang="ja-JP" dirty="0"/>
          </a:p>
          <a:p>
            <a:r>
              <a:rPr kumimoji="1" lang="en-US" altLang="ja-JP" dirty="0" smtClean="0"/>
              <a:t>	</a:t>
            </a:r>
            <a:r>
              <a:rPr kumimoji="1" lang="ja-JP" altLang="en-US" dirty="0" smtClean="0"/>
              <a:t>・承認する場合は、製品部へ</a:t>
            </a:r>
            <a:r>
              <a:rPr kumimoji="1" lang="en-US" altLang="ja-JP" dirty="0" smtClean="0"/>
              <a:t>OSS</a:t>
            </a:r>
            <a:r>
              <a:rPr kumimoji="1" lang="ja-JP" altLang="en-US" dirty="0" smtClean="0"/>
              <a:t>使用条件を伝達する</a:t>
            </a:r>
            <a:endParaRPr kumimoji="1" lang="en-US" altLang="ja-JP" dirty="0" smtClean="0"/>
          </a:p>
          <a:p>
            <a:r>
              <a:rPr lang="en-US" altLang="ja-JP" dirty="0"/>
              <a:t>	</a:t>
            </a:r>
            <a:r>
              <a:rPr lang="ja-JP" altLang="en-US" dirty="0" smtClean="0"/>
              <a:t>・否認する場合は、開発</a:t>
            </a:r>
            <a:r>
              <a:rPr lang="ja-JP" altLang="en-US" dirty="0"/>
              <a:t>担当</a:t>
            </a:r>
            <a:r>
              <a:rPr lang="ja-JP" altLang="en-US" dirty="0" smtClean="0"/>
              <a:t>へ理由を明らかにする</a:t>
            </a:r>
            <a:endParaRPr kumimoji="1" lang="en-US" altLang="ja-JP" dirty="0" smtClean="0"/>
          </a:p>
        </p:txBody>
      </p:sp>
      <p:sp>
        <p:nvSpPr>
          <p:cNvPr id="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登録</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0" name="額縁 2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承認</a:t>
            </a:r>
            <a:r>
              <a:rPr lang="en-US" altLang="ja-JP" dirty="0" smtClean="0">
                <a:solidFill>
                  <a:srgbClr val="FF0000"/>
                </a:solidFill>
              </a:rPr>
              <a:t>/</a:t>
            </a:r>
            <a:r>
              <a:rPr lang="ja-JP" altLang="en-US" dirty="0" smtClean="0">
                <a:solidFill>
                  <a:srgbClr val="FF0000"/>
                </a:solidFill>
              </a:rPr>
              <a:t>登録</a:t>
            </a:r>
            <a:endParaRPr lang="ja-JP" altLang="en-US" dirty="0">
              <a:solidFill>
                <a:srgbClr val="FF0000"/>
              </a:solidFill>
            </a:endParaRPr>
          </a:p>
        </p:txBody>
      </p:sp>
      <p:sp>
        <p:nvSpPr>
          <p:cNvPr id="31" name="額縁 3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800797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⑥ </a:t>
            </a:r>
            <a:r>
              <a:rPr lang="en-US" altLang="ja-JP" dirty="0" smtClean="0"/>
              <a:t>Approva</a:t>
            </a:r>
            <a:r>
              <a:rPr lang="en-US" altLang="ja-JP" dirty="0"/>
              <a:t>l</a:t>
            </a:r>
            <a:endParaRPr kumimoji="1" lang="ja-JP" altLang="en-US" dirty="0"/>
          </a:p>
        </p:txBody>
      </p:sp>
      <p:sp>
        <p:nvSpPr>
          <p:cNvPr id="3" name="テキスト プレースホルダー 2"/>
          <p:cNvSpPr>
            <a:spLocks noGrp="1"/>
          </p:cNvSpPr>
          <p:nvPr>
            <p:ph type="body" sz="quarter" idx="20"/>
          </p:nvPr>
        </p:nvSpPr>
        <p:spPr>
          <a:xfrm>
            <a:off x="325284" y="1292828"/>
            <a:ext cx="9019183" cy="2244611"/>
          </a:xfrm>
        </p:spPr>
        <p:txBody>
          <a:bodyPr/>
          <a:lstStyle/>
          <a:p>
            <a:r>
              <a:rPr lang="en-US" altLang="ja-JP" sz="1600" dirty="0" smtClean="0"/>
              <a:t>SW360(</a:t>
            </a:r>
            <a:r>
              <a:rPr lang="en-US" altLang="ja-JP" sz="1600" dirty="0"/>
              <a:t>To Be </a:t>
            </a:r>
            <a:r>
              <a:rPr lang="en-US" altLang="ja-JP" sz="1600" dirty="0" smtClean="0"/>
              <a:t>Discussed)</a:t>
            </a:r>
            <a:r>
              <a:rPr lang="ja-JP" altLang="en-US" sz="1600" dirty="0" smtClean="0"/>
              <a:t>：</a:t>
            </a:r>
            <a:endParaRPr lang="en-US" altLang="ja-JP" sz="1600" dirty="0"/>
          </a:p>
          <a:p>
            <a:pPr lvl="1">
              <a:buFont typeface="Wingdings" panose="05000000000000000000" pitchFamily="2" charset="2"/>
              <a:buChar char="p"/>
            </a:pPr>
            <a:r>
              <a:rPr lang="en-US" altLang="ja-JP" sz="1600" dirty="0" smtClean="0"/>
              <a:t>Record  Approval Information</a:t>
            </a:r>
            <a:br>
              <a:rPr lang="en-US" altLang="ja-JP" sz="1600" dirty="0" smtClean="0"/>
            </a:br>
            <a:r>
              <a:rPr lang="ja-JP" altLang="en-US" sz="1600" dirty="0" smtClean="0"/>
              <a:t>（</a:t>
            </a:r>
            <a:r>
              <a:rPr lang="en-US" altLang="ja-JP" sz="1600" dirty="0" smtClean="0"/>
              <a:t>Approver, Date, Incidental condition, etc.</a:t>
            </a:r>
            <a:r>
              <a:rPr lang="ja-JP" altLang="en-US" sz="1600" dirty="0" smtClean="0"/>
              <a:t>）</a:t>
            </a:r>
            <a:endParaRPr kumimoji="1" lang="en-US" altLang="ja-JP" sz="1600" dirty="0" smtClean="0"/>
          </a:p>
          <a:p>
            <a:r>
              <a:rPr lang="ja-JP" altLang="en-US" sz="1600" dirty="0"/>
              <a:t>　</a:t>
            </a:r>
            <a:r>
              <a:rPr lang="ja-JP" altLang="en-US" sz="1600" dirty="0" smtClean="0"/>
              <a:t>　</a:t>
            </a:r>
            <a:r>
              <a:rPr lang="en-US" altLang="ja-JP" sz="1600" u="sng" dirty="0" smtClean="0"/>
              <a:t>This step’s goal</a:t>
            </a:r>
            <a:endParaRPr kumimoji="1" lang="en-US" altLang="ja-JP" sz="1600" u="sng" dirty="0" smtClean="0"/>
          </a:p>
          <a:p>
            <a:r>
              <a:rPr lang="ja-JP" altLang="en-US" sz="1600" dirty="0" smtClean="0"/>
              <a:t>    ・</a:t>
            </a:r>
            <a:r>
              <a:rPr lang="en-US" altLang="ja-JP" sz="1600" dirty="0"/>
              <a:t>Verify that all confirmations and reviews of OSS usage have been </a:t>
            </a:r>
            <a:r>
              <a:rPr lang="en-US" altLang="ja-JP" sz="1600" dirty="0" smtClean="0"/>
              <a:t>completed</a:t>
            </a:r>
          </a:p>
          <a:p>
            <a:r>
              <a:rPr kumimoji="1" lang="ja-JP" altLang="en-US" sz="1600" dirty="0" smtClean="0"/>
              <a:t>      ・</a:t>
            </a:r>
            <a:r>
              <a:rPr kumimoji="1" lang="en-US" altLang="ja-JP" sz="1600" dirty="0" smtClean="0"/>
              <a:t>Approve :</a:t>
            </a:r>
            <a:r>
              <a:rPr lang="en-US" altLang="ja-JP" sz="1600" dirty="0" smtClean="0"/>
              <a:t>Announced </a:t>
            </a:r>
            <a:r>
              <a:rPr lang="en-US" altLang="ja-JP" sz="1600" dirty="0"/>
              <a:t>the </a:t>
            </a:r>
            <a:r>
              <a:rPr lang="en-US" altLang="ja-JP" sz="1600" dirty="0" smtClean="0"/>
              <a:t>OSS </a:t>
            </a:r>
            <a:r>
              <a:rPr lang="en-US" altLang="ja-JP" sz="1600" dirty="0"/>
              <a:t>conditions of use to the </a:t>
            </a:r>
            <a:r>
              <a:rPr lang="en-US" altLang="ja-JP" sz="1600" dirty="0" smtClean="0"/>
              <a:t>Manufacturing department</a:t>
            </a:r>
          </a:p>
          <a:p>
            <a:r>
              <a:rPr lang="en-US" altLang="ja-JP" sz="1600" dirty="0"/>
              <a:t> </a:t>
            </a:r>
            <a:r>
              <a:rPr lang="en-US" altLang="ja-JP" sz="1600" dirty="0" smtClean="0"/>
              <a:t>     </a:t>
            </a:r>
            <a:r>
              <a:rPr lang="ja-JP" altLang="en-US" sz="1600" dirty="0" smtClean="0"/>
              <a:t>・</a:t>
            </a:r>
            <a:r>
              <a:rPr lang="en-US" altLang="ja-JP" sz="1600" dirty="0" smtClean="0"/>
              <a:t>Disapprove: Announced the reason for manufacturing department</a:t>
            </a:r>
            <a:endParaRPr kumimoji="1" lang="en-US" altLang="ja-JP" dirty="0" smtClean="0"/>
          </a:p>
        </p:txBody>
      </p:sp>
      <p:sp>
        <p:nvSpPr>
          <p:cNvPr id="64"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65"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77" name="テキスト ボックス 76"/>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78" name="テキスト ボックス 77"/>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79" name="テキスト ボックス 78"/>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80" name="テキスト ボックス 79"/>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81" name="テキスト ボックス 80"/>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82" name="テキスト ボックス 81"/>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83" name="テキスト ボックス 82"/>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84" name="テキスト ボックス 83"/>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85" name="テキスト ボックス 84"/>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86" name="テキスト ボックス 85"/>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87" name="テキスト ボックス 86"/>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88"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89"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90" name="額縁 89"/>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91" name="額縁 90"/>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92" name="額縁 91"/>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93" name="額縁 92"/>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Approval/</a:t>
            </a:r>
          </a:p>
          <a:p>
            <a:pPr algn="ctr"/>
            <a:r>
              <a:rPr lang="en-US" altLang="ja-JP" sz="1600" dirty="0" smtClean="0">
                <a:solidFill>
                  <a:srgbClr val="FF0000"/>
                </a:solidFill>
              </a:rPr>
              <a:t>Registration</a:t>
            </a:r>
            <a:endParaRPr lang="ja-JP" altLang="en-US" sz="1600" dirty="0">
              <a:solidFill>
                <a:srgbClr val="FF0000"/>
              </a:solidFill>
            </a:endParaRPr>
          </a:p>
        </p:txBody>
      </p:sp>
    </p:spTree>
    <p:extLst>
      <p:ext uri="{BB962C8B-B14F-4D97-AF65-F5344CB8AC3E}">
        <p14:creationId xmlns:p14="http://schemas.microsoft.com/office/powerpoint/2010/main" val="1071818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2"/>
          </p:nvPr>
        </p:nvSpPr>
        <p:spPr>
          <a:xfrm>
            <a:off x="1177926" y="1363952"/>
            <a:ext cx="6533415" cy="627851"/>
          </a:xfrm>
        </p:spPr>
        <p:txBody>
          <a:bodyPr/>
          <a:lstStyle/>
          <a:p>
            <a:r>
              <a:rPr lang="en-US" altLang="ja-JP" sz="2400" dirty="0" smtClean="0"/>
              <a:t>Preview </a:t>
            </a:r>
            <a:r>
              <a:rPr lang="ja-JP" altLang="en-US" sz="2400" dirty="0" smtClean="0"/>
              <a:t>「</a:t>
            </a:r>
            <a:r>
              <a:rPr lang="en-US" altLang="ja-JP" sz="2400" dirty="0" smtClean="0"/>
              <a:t>What</a:t>
            </a:r>
            <a:r>
              <a:rPr lang="ja-JP" altLang="en-US" sz="2400" dirty="0" smtClean="0"/>
              <a:t>　</a:t>
            </a:r>
            <a:r>
              <a:rPr lang="en-US" altLang="ja-JP" sz="2400" dirty="0" smtClean="0"/>
              <a:t>is SW360</a:t>
            </a:r>
            <a:r>
              <a:rPr lang="ja-JP" altLang="en-US" sz="2400" dirty="0" smtClean="0"/>
              <a:t>？」</a:t>
            </a:r>
            <a:endParaRPr lang="ja-JP" altLang="en-US" sz="2400" dirty="0"/>
          </a:p>
        </p:txBody>
      </p:sp>
      <p:sp>
        <p:nvSpPr>
          <p:cNvPr id="5" name="テキスト プレースホルダー 4"/>
          <p:cNvSpPr>
            <a:spLocks noGrp="1"/>
          </p:cNvSpPr>
          <p:nvPr>
            <p:ph type="body" sz="quarter" idx="16"/>
          </p:nvPr>
        </p:nvSpPr>
        <p:spPr>
          <a:xfrm>
            <a:off x="1177926" y="2395722"/>
            <a:ext cx="6533415" cy="664797"/>
          </a:xfrm>
        </p:spPr>
        <p:txBody>
          <a:bodyPr/>
          <a:lstStyle/>
          <a:p>
            <a:r>
              <a:rPr lang="en-US" altLang="ja-JP" sz="2400" dirty="0" smtClean="0"/>
              <a:t>SW360 and OpenChain Specification</a:t>
            </a:r>
            <a:endParaRPr lang="ja-JP" altLang="en-US" sz="2400" dirty="0"/>
          </a:p>
        </p:txBody>
      </p:sp>
      <p:sp>
        <p:nvSpPr>
          <p:cNvPr id="4" name="テキスト プレースホルダー 3"/>
          <p:cNvSpPr>
            <a:spLocks noGrp="1"/>
          </p:cNvSpPr>
          <p:nvPr>
            <p:ph type="body" sz="quarter" idx="18"/>
          </p:nvPr>
        </p:nvSpPr>
        <p:spPr>
          <a:xfrm>
            <a:off x="1177926" y="3402867"/>
            <a:ext cx="6648918" cy="664797"/>
          </a:xfrm>
        </p:spPr>
        <p:txBody>
          <a:bodyPr/>
          <a:lstStyle/>
          <a:p>
            <a:r>
              <a:rPr lang="en-US" altLang="ja-JP" sz="2400" dirty="0" smtClean="0"/>
              <a:t>SW360 and OpenChain Japan Tooling SWG</a:t>
            </a:r>
            <a:endParaRPr lang="ja-JP" altLang="en-US" sz="2400" dirty="0"/>
          </a:p>
        </p:txBody>
      </p:sp>
      <p:sp>
        <p:nvSpPr>
          <p:cNvPr id="11" name="テキスト プレースホルダー 10"/>
          <p:cNvSpPr>
            <a:spLocks noGrp="1"/>
          </p:cNvSpPr>
          <p:nvPr>
            <p:ph type="body" sz="quarter" idx="20"/>
          </p:nvPr>
        </p:nvSpPr>
        <p:spPr>
          <a:xfrm>
            <a:off x="1177926" y="4398137"/>
            <a:ext cx="6043705" cy="664797"/>
          </a:xfrm>
        </p:spPr>
        <p:txBody>
          <a:bodyPr/>
          <a:lstStyle/>
          <a:p>
            <a:r>
              <a:rPr lang="en-US" altLang="ja-JP" sz="2400" dirty="0" smtClean="0"/>
              <a:t>Conclusion</a:t>
            </a:r>
            <a:endParaRPr lang="ja-JP" altLang="en-US" sz="2400" dirty="0"/>
          </a:p>
        </p:txBody>
      </p:sp>
      <p:sp>
        <p:nvSpPr>
          <p:cNvPr id="24" name="タイトル 23"/>
          <p:cNvSpPr>
            <a:spLocks noGrp="1"/>
          </p:cNvSpPr>
          <p:nvPr>
            <p:ph type="title"/>
          </p:nvPr>
        </p:nvSpPr>
        <p:spPr>
          <a:xfrm>
            <a:off x="468000" y="406143"/>
            <a:ext cx="6896192" cy="396000"/>
          </a:xfrm>
          <a:prstGeom prst="rect">
            <a:avLst/>
          </a:prstGeom>
        </p:spPr>
        <p:txBody>
          <a:bodyPr/>
          <a:lstStyle/>
          <a:p>
            <a:r>
              <a:rPr kumimoji="1" lang="en-US" altLang="ja-JP" b="1" dirty="0" smtClean="0"/>
              <a:t>Contents</a:t>
            </a:r>
            <a:endParaRPr kumimoji="1" lang="ja-JP" altLang="en-US" b="1" dirty="0"/>
          </a:p>
        </p:txBody>
      </p:sp>
      <p:sp>
        <p:nvSpPr>
          <p:cNvPr id="26" name="テキスト プレースホルダー 25"/>
          <p:cNvSpPr>
            <a:spLocks noGrp="1"/>
          </p:cNvSpPr>
          <p:nvPr>
            <p:ph type="body" sz="quarter" idx="11"/>
          </p:nvPr>
        </p:nvSpPr>
        <p:spPr>
          <a:prstGeom prst="rect">
            <a:avLst/>
          </a:prstGeom>
        </p:spPr>
        <p:txBody>
          <a:bodyPr/>
          <a:lstStyle/>
          <a:p>
            <a:r>
              <a:rPr kumimoji="1" lang="en-US" altLang="ja-JP" dirty="0" smtClean="0">
                <a:latin typeface="Meiryo UI" panose="020B0604030504040204" pitchFamily="50" charset="-128"/>
                <a:ea typeface="Meiryo UI" panose="020B0604030504040204" pitchFamily="50" charset="-128"/>
              </a:rPr>
              <a:t>01</a:t>
            </a:r>
            <a:endParaRPr kumimoji="1" lang="ja-JP" altLang="en-US" dirty="0">
              <a:latin typeface="Meiryo UI" panose="020B0604030504040204" pitchFamily="50" charset="-128"/>
              <a:ea typeface="Meiryo UI" panose="020B0604030504040204" pitchFamily="50" charset="-128"/>
            </a:endParaRPr>
          </a:p>
        </p:txBody>
      </p:sp>
      <p:sp>
        <p:nvSpPr>
          <p:cNvPr id="30" name="テキスト プレースホルダー 29"/>
          <p:cNvSpPr>
            <a:spLocks noGrp="1"/>
          </p:cNvSpPr>
          <p:nvPr>
            <p:ph type="body" sz="quarter" idx="13"/>
          </p:nvPr>
        </p:nvSpPr>
        <p:spPr>
          <a:prstGeom prst="rect">
            <a:avLst/>
          </a:prstGeom>
        </p:spPr>
        <p:txBody>
          <a:bodyPr/>
          <a:lstStyle/>
          <a:p>
            <a:r>
              <a:rPr lang="en-US" altLang="ja-JP" dirty="0" smtClean="0">
                <a:latin typeface="Meiryo UI" panose="020B0604030504040204" pitchFamily="50" charset="-128"/>
                <a:ea typeface="Meiryo UI" panose="020B0604030504040204" pitchFamily="50" charset="-128"/>
              </a:rPr>
              <a:t>02</a:t>
            </a:r>
            <a:endParaRPr lang="en-US" altLang="ja-JP" dirty="0">
              <a:latin typeface="Meiryo UI" panose="020B0604030504040204" pitchFamily="50" charset="-128"/>
              <a:ea typeface="Meiryo UI" panose="020B0604030504040204" pitchFamily="50" charset="-128"/>
            </a:endParaRPr>
          </a:p>
        </p:txBody>
      </p:sp>
      <p:sp>
        <p:nvSpPr>
          <p:cNvPr id="34" name="テキスト プレースホルダー 33"/>
          <p:cNvSpPr>
            <a:spLocks noGrp="1"/>
          </p:cNvSpPr>
          <p:nvPr>
            <p:ph type="body" sz="quarter" idx="17"/>
          </p:nvPr>
        </p:nvSpPr>
        <p:spPr>
          <a:prstGeom prst="rect">
            <a:avLst/>
          </a:prstGeom>
        </p:spPr>
        <p:txBody>
          <a:bodyPr/>
          <a:lstStyle/>
          <a:p>
            <a:r>
              <a:rPr lang="en-US" altLang="ja-JP" dirty="0" smtClean="0">
                <a:latin typeface="Meiryo UI" panose="020B0604030504040204" pitchFamily="50" charset="-128"/>
                <a:ea typeface="Meiryo UI" panose="020B0604030504040204" pitchFamily="50" charset="-128"/>
              </a:rPr>
              <a:t>03</a:t>
            </a:r>
            <a:endParaRPr lang="en-US" altLang="ja-JP" dirty="0">
              <a:latin typeface="Meiryo UI" panose="020B0604030504040204" pitchFamily="50" charset="-128"/>
              <a:ea typeface="Meiryo UI" panose="020B0604030504040204" pitchFamily="50" charset="-128"/>
            </a:endParaRPr>
          </a:p>
        </p:txBody>
      </p:sp>
      <p:sp>
        <p:nvSpPr>
          <p:cNvPr id="10" name="テキスト プレースホルダー 9"/>
          <p:cNvSpPr>
            <a:spLocks noGrp="1"/>
          </p:cNvSpPr>
          <p:nvPr>
            <p:ph type="body" sz="quarter" idx="19"/>
          </p:nvPr>
        </p:nvSpPr>
        <p:spPr/>
        <p:txBody>
          <a:bodyPr/>
          <a:lstStyle/>
          <a:p>
            <a:r>
              <a:rPr kumimoji="1" lang="en-US" altLang="ja-JP" dirty="0" smtClean="0">
                <a:latin typeface="Meiryo UI" panose="020B0604030504040204" pitchFamily="50" charset="-128"/>
                <a:ea typeface="Meiryo UI" panose="020B0604030504040204" pitchFamily="50" charset="-128"/>
              </a:rPr>
              <a:t>04</a:t>
            </a:r>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930761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⑦ 登録</a:t>
            </a:r>
            <a:endParaRPr kumimoji="1" lang="ja-JP" altLang="en-US" dirty="0"/>
          </a:p>
        </p:txBody>
      </p:sp>
      <p:sp>
        <p:nvSpPr>
          <p:cNvPr id="3" name="テキスト プレースホルダー 2"/>
          <p:cNvSpPr>
            <a:spLocks noGrp="1"/>
          </p:cNvSpPr>
          <p:nvPr>
            <p:ph type="body" sz="quarter" idx="20"/>
          </p:nvPr>
        </p:nvSpPr>
        <p:spPr>
          <a:xfrm>
            <a:off x="468000" y="989476"/>
            <a:ext cx="8190225" cy="5106523"/>
          </a:xfrm>
        </p:spPr>
        <p:txBody>
          <a:bodyPr/>
          <a:lstStyle/>
          <a:p>
            <a:r>
              <a:rPr lang="en-US" altLang="ja-JP" dirty="0" smtClean="0"/>
              <a:t>SW360(</a:t>
            </a:r>
            <a:r>
              <a:rPr lang="ja-JP" altLang="en-US" dirty="0" smtClean="0"/>
              <a:t>要検討</a:t>
            </a:r>
            <a:r>
              <a:rPr lang="en-US" altLang="ja-JP" dirty="0" smtClean="0"/>
              <a:t>)</a:t>
            </a:r>
            <a:r>
              <a:rPr kumimoji="1" lang="ja-JP" altLang="en-US" dirty="0" smtClean="0"/>
              <a:t>：</a:t>
            </a:r>
            <a:endParaRPr kumimoji="1" lang="en-US" altLang="ja-JP" dirty="0" smtClean="0"/>
          </a:p>
          <a:p>
            <a:pPr lvl="1">
              <a:buFont typeface="Wingdings" panose="05000000000000000000" pitchFamily="2" charset="2"/>
              <a:buChar char="p"/>
            </a:pPr>
            <a:r>
              <a:rPr lang="en-US" altLang="ja-JP" sz="2400" dirty="0" smtClean="0"/>
              <a:t>OSS</a:t>
            </a:r>
            <a:r>
              <a:rPr lang="ja-JP" altLang="en-US" sz="2400" dirty="0" smtClean="0"/>
              <a:t>名、バージョン、社内担当者、使用するプロジェクト、プロジェクトのバージョン、など詳細を記録する</a:t>
            </a:r>
            <a:endParaRPr lang="en-US" altLang="ja-JP" sz="2400" dirty="0" smtClean="0"/>
          </a:p>
          <a:p>
            <a:endParaRPr kumimoji="1" lang="en-US" altLang="ja-JP" dirty="0" smtClean="0"/>
          </a:p>
          <a:p>
            <a:r>
              <a:rPr lang="ja-JP" altLang="en-US" dirty="0" smtClean="0"/>
              <a:t>備考</a:t>
            </a:r>
            <a:r>
              <a:rPr lang="en-US" altLang="ja-JP" dirty="0" smtClean="0"/>
              <a:t>:</a:t>
            </a:r>
            <a:r>
              <a:rPr lang="ja-JP" altLang="en-US" dirty="0" smtClean="0"/>
              <a:t>現在 登録ルール</a:t>
            </a:r>
            <a:r>
              <a:rPr lang="en-US" altLang="ja-JP" dirty="0" smtClean="0"/>
              <a:t>/</a:t>
            </a:r>
            <a:r>
              <a:rPr lang="ja-JP" altLang="en-US" dirty="0" smtClean="0"/>
              <a:t>詳細検討中</a:t>
            </a:r>
            <a:endParaRPr kumimoji="1" lang="ja-JP" altLang="en-US" dirty="0"/>
          </a:p>
        </p:txBody>
      </p:sp>
      <p:sp>
        <p:nvSpPr>
          <p:cNvPr id="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登録</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告知／通知</a:t>
            </a: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／表示</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0" name="額縁 2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承認</a:t>
            </a:r>
            <a:r>
              <a:rPr lang="en-US" altLang="ja-JP" dirty="0" smtClean="0">
                <a:solidFill>
                  <a:srgbClr val="FF0000"/>
                </a:solidFill>
              </a:rPr>
              <a:t>/</a:t>
            </a:r>
            <a:r>
              <a:rPr lang="ja-JP" altLang="en-US" dirty="0" smtClean="0">
                <a:solidFill>
                  <a:srgbClr val="FF0000"/>
                </a:solidFill>
              </a:rPr>
              <a:t>登録</a:t>
            </a:r>
            <a:endParaRPr lang="ja-JP" altLang="en-US" dirty="0">
              <a:solidFill>
                <a:srgbClr val="FF0000"/>
              </a:solidFill>
            </a:endParaRPr>
          </a:p>
        </p:txBody>
      </p:sp>
      <p:sp>
        <p:nvSpPr>
          <p:cNvPr id="31" name="額縁 3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製造</a:t>
            </a:r>
            <a:r>
              <a:rPr lang="en-US" altLang="ja-JP" dirty="0" smtClean="0">
                <a:solidFill>
                  <a:schemeClr val="tx2"/>
                </a:solidFill>
              </a:rPr>
              <a:t>/</a:t>
            </a:r>
            <a:r>
              <a:rPr lang="ja-JP" altLang="en-US" dirty="0" smtClean="0">
                <a:solidFill>
                  <a:schemeClr val="tx2"/>
                </a:solidFill>
              </a:rPr>
              <a:t>出荷</a:t>
            </a:r>
            <a:endParaRPr lang="ja-JP" altLang="en-US" dirty="0">
              <a:solidFill>
                <a:schemeClr val="tx2"/>
              </a:solidFill>
            </a:endParaRPr>
          </a:p>
        </p:txBody>
      </p:sp>
      <p:sp>
        <p:nvSpPr>
          <p:cNvPr id="32" name="額縁 3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99737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⑦ </a:t>
            </a:r>
            <a:r>
              <a:rPr kumimoji="1" lang="en-US" altLang="ja-JP" dirty="0" smtClean="0"/>
              <a:t>Registration</a:t>
            </a:r>
            <a:endParaRPr kumimoji="1" lang="ja-JP" altLang="en-US" dirty="0"/>
          </a:p>
        </p:txBody>
      </p:sp>
      <p:sp>
        <p:nvSpPr>
          <p:cNvPr id="3" name="テキスト プレースホルダー 2"/>
          <p:cNvSpPr>
            <a:spLocks noGrp="1"/>
          </p:cNvSpPr>
          <p:nvPr>
            <p:ph type="body" sz="quarter" idx="20"/>
          </p:nvPr>
        </p:nvSpPr>
        <p:spPr>
          <a:xfrm>
            <a:off x="468000" y="989476"/>
            <a:ext cx="8190225" cy="5106523"/>
          </a:xfrm>
        </p:spPr>
        <p:txBody>
          <a:bodyPr/>
          <a:lstStyle/>
          <a:p>
            <a:r>
              <a:rPr lang="en-US" altLang="ja-JP" dirty="0" smtClean="0"/>
              <a:t>SW360(To be discussed)</a:t>
            </a:r>
            <a:r>
              <a:rPr kumimoji="1" lang="ja-JP" altLang="en-US" dirty="0" smtClean="0"/>
              <a:t>：</a:t>
            </a:r>
            <a:endParaRPr kumimoji="1" lang="en-US" altLang="ja-JP" dirty="0" smtClean="0"/>
          </a:p>
          <a:p>
            <a:pPr lvl="1">
              <a:buFont typeface="Wingdings" panose="05000000000000000000" pitchFamily="2" charset="2"/>
              <a:buChar char="p"/>
            </a:pPr>
            <a:r>
              <a:rPr lang="en-US" altLang="ja-JP" sz="2400" dirty="0" smtClean="0"/>
              <a:t>OSS (Name, Version, Person</a:t>
            </a:r>
            <a:r>
              <a:rPr lang="ja-JP" altLang="en-US" sz="2400" dirty="0" smtClean="0"/>
              <a:t> </a:t>
            </a:r>
            <a:r>
              <a:rPr lang="en-US" altLang="ja-JP" sz="2400" dirty="0" smtClean="0"/>
              <a:t>in</a:t>
            </a:r>
            <a:r>
              <a:rPr lang="ja-JP" altLang="en-US" sz="2400" dirty="0"/>
              <a:t> </a:t>
            </a:r>
            <a:r>
              <a:rPr lang="en-US" altLang="ja-JP" sz="2400" dirty="0" smtClean="0"/>
              <a:t>charge, etc.)</a:t>
            </a:r>
          </a:p>
          <a:p>
            <a:pPr marL="342900" lvl="1" indent="0">
              <a:buNone/>
            </a:pPr>
            <a:r>
              <a:rPr lang="en-US" altLang="ja-JP" sz="2400" dirty="0" smtClean="0"/>
              <a:t>And Projects (Name, Project Version, etc.)</a:t>
            </a:r>
          </a:p>
          <a:p>
            <a:endParaRPr kumimoji="1" lang="en-US" altLang="ja-JP" dirty="0" smtClean="0"/>
          </a:p>
          <a:p>
            <a:r>
              <a:rPr lang="en-US" altLang="ja-JP" dirty="0" smtClean="0"/>
              <a:t>   Note : Need</a:t>
            </a:r>
            <a:r>
              <a:rPr lang="ja-JP" altLang="en-US" dirty="0" smtClean="0"/>
              <a:t> </a:t>
            </a:r>
            <a:r>
              <a:rPr lang="en-US" altLang="ja-JP" dirty="0"/>
              <a:t>operational </a:t>
            </a:r>
            <a:r>
              <a:rPr lang="en-US" altLang="ja-JP" dirty="0" smtClean="0"/>
              <a:t>rules?</a:t>
            </a:r>
            <a:endParaRPr lang="en-US" altLang="ja-JP" dirty="0"/>
          </a:p>
        </p:txBody>
      </p:sp>
      <p:sp>
        <p:nvSpPr>
          <p:cNvPr id="34" name="Right Brace 62"/>
          <p:cNvSpPr>
            <a:spLocks/>
          </p:cNvSpPr>
          <p:nvPr/>
        </p:nvSpPr>
        <p:spPr bwMode="auto">
          <a:xfrm rot="5400000" flipH="1">
            <a:off x="6888168" y="3638963"/>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3210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85060"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28011"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26037"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877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63242"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478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97208"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6663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64765" y="4614642"/>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64156" y="4614641"/>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84235" y="3605104"/>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49138" y="4563057"/>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76956" y="4574918"/>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23154" y="4574918"/>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69352" y="4574918"/>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15550" y="4574918"/>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96917" y="4574918"/>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66561" y="4574918"/>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24482" y="4574918"/>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94126" y="4574918"/>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63770" y="4574918"/>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33414" y="4574918"/>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41726" y="3820552"/>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41168" y="4802135"/>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58081" y="3772919"/>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chemeClr val="tx2"/>
                </a:solidFill>
              </a:rPr>
              <a:t>Manufacturing/Release</a:t>
            </a:r>
            <a:endParaRPr lang="ja-JP" altLang="en-US" sz="1600" dirty="0">
              <a:solidFill>
                <a:schemeClr val="tx2"/>
              </a:solidFill>
            </a:endParaRPr>
          </a:p>
        </p:txBody>
      </p:sp>
      <p:sp>
        <p:nvSpPr>
          <p:cNvPr id="61" name="額縁 60"/>
          <p:cNvSpPr/>
          <p:nvPr/>
        </p:nvSpPr>
        <p:spPr>
          <a:xfrm>
            <a:off x="924868" y="3762738"/>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16894" y="3775801"/>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63" name="額縁 62"/>
          <p:cNvSpPr/>
          <p:nvPr/>
        </p:nvSpPr>
        <p:spPr>
          <a:xfrm>
            <a:off x="4418464" y="3772835"/>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rgbClr val="FF0000"/>
                </a:solidFill>
              </a:rPr>
              <a:t>Approval/</a:t>
            </a:r>
          </a:p>
          <a:p>
            <a:pPr algn="ctr"/>
            <a:r>
              <a:rPr lang="en-US" altLang="ja-JP" sz="1600" dirty="0" smtClean="0">
                <a:solidFill>
                  <a:srgbClr val="FF0000"/>
                </a:solidFill>
              </a:rPr>
              <a:t>Registration</a:t>
            </a:r>
            <a:endParaRPr lang="ja-JP" altLang="en-US" sz="1600" dirty="0">
              <a:solidFill>
                <a:srgbClr val="FF0000"/>
              </a:solidFill>
            </a:endParaRPr>
          </a:p>
        </p:txBody>
      </p:sp>
    </p:spTree>
    <p:extLst>
      <p:ext uri="{BB962C8B-B14F-4D97-AF65-F5344CB8AC3E}">
        <p14:creationId xmlns:p14="http://schemas.microsoft.com/office/powerpoint/2010/main" val="18535742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⑧ </a:t>
            </a:r>
            <a:r>
              <a:rPr lang="ja-JP" altLang="en-US" dirty="0" smtClean="0"/>
              <a:t>告知／通知／表示</a:t>
            </a:r>
            <a:endParaRPr kumimoji="1" lang="ja-JP" altLang="en-US" dirty="0"/>
          </a:p>
        </p:txBody>
      </p:sp>
      <p:sp>
        <p:nvSpPr>
          <p:cNvPr id="3" name="テキスト プレースホルダー 2"/>
          <p:cNvSpPr>
            <a:spLocks noGrp="1"/>
          </p:cNvSpPr>
          <p:nvPr>
            <p:ph type="body" sz="quarter" idx="20"/>
          </p:nvPr>
        </p:nvSpPr>
        <p:spPr>
          <a:xfrm>
            <a:off x="468000" y="989476"/>
            <a:ext cx="8190225" cy="5340985"/>
          </a:xfrm>
        </p:spPr>
        <p:txBody>
          <a:bodyPr/>
          <a:lstStyle/>
          <a:p>
            <a:r>
              <a:rPr lang="en-US" altLang="ja-JP" dirty="0" smtClean="0"/>
              <a:t>SW360</a:t>
            </a:r>
            <a:r>
              <a:rPr lang="ja-JP" altLang="en-US" dirty="0" smtClean="0"/>
              <a:t>：</a:t>
            </a:r>
            <a:endParaRPr lang="en-US" altLang="ja-JP" dirty="0"/>
          </a:p>
          <a:p>
            <a:pPr lvl="1">
              <a:buFont typeface="Wingdings" panose="05000000000000000000" pitchFamily="2" charset="2"/>
              <a:buChar char="p"/>
            </a:pPr>
            <a:r>
              <a:rPr lang="ja-JP" altLang="en-US" sz="2400" dirty="0"/>
              <a:t>著作権リスト、ライセンスリストを成型</a:t>
            </a:r>
            <a:r>
              <a:rPr lang="ja-JP" altLang="en-US" sz="2400" dirty="0" smtClean="0"/>
              <a:t>する</a:t>
            </a:r>
            <a:endParaRPr lang="en-US" altLang="ja-JP" sz="2400" dirty="0" smtClean="0"/>
          </a:p>
          <a:p>
            <a:pPr lvl="1">
              <a:buFont typeface="Wingdings" panose="05000000000000000000" pitchFamily="2" charset="2"/>
              <a:buChar char="p"/>
            </a:pPr>
            <a:r>
              <a:rPr lang="ja-JP" altLang="en-US" sz="2400" dirty="0" smtClean="0"/>
              <a:t>製品</a:t>
            </a:r>
            <a:r>
              <a:rPr lang="ja-JP" altLang="en-US" sz="2400" dirty="0"/>
              <a:t>添付文書のフォーマットを登録、文書出力</a:t>
            </a:r>
            <a:r>
              <a:rPr lang="ja-JP" altLang="en-US" sz="2400" dirty="0" smtClean="0"/>
              <a:t>する</a:t>
            </a:r>
            <a:endParaRPr lang="en-US" altLang="ja-JP" sz="2400" dirty="0" smtClean="0"/>
          </a:p>
          <a:p>
            <a:endParaRPr kumimoji="1" lang="ja-JP" altLang="en-US" dirty="0"/>
          </a:p>
        </p:txBody>
      </p:sp>
      <p:sp>
        <p:nvSpPr>
          <p:cNvPr id="5"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6"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7"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8"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9"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10"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登録</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1"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告知／通知／表示</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2"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3"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4"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6"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8" name="テキスト ボックス 17"/>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9" name="テキスト ボックス 18"/>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20" name="テキスト ボックス 19"/>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1" name="テキスト ボックス 20"/>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2" name="テキスト ボックス 21"/>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3" name="テキスト ボックス 22"/>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4" name="テキスト ボックス 23"/>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5" name="テキスト ボックス 24"/>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6" name="テキスト ボックス 25"/>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7" name="テキスト ボックス 26"/>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8" name="テキスト ボックス 27"/>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9"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0" name="額縁 29"/>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1" name="額縁 30"/>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2" name="額縁 31"/>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製造</a:t>
            </a:r>
            <a:r>
              <a:rPr lang="en-US" altLang="ja-JP" dirty="0" smtClean="0">
                <a:solidFill>
                  <a:srgbClr val="FF0000"/>
                </a:solidFill>
              </a:rPr>
              <a:t>/</a:t>
            </a:r>
            <a:r>
              <a:rPr lang="ja-JP" altLang="en-US" dirty="0" smtClean="0">
                <a:solidFill>
                  <a:srgbClr val="FF0000"/>
                </a:solidFill>
              </a:rPr>
              <a:t>出荷</a:t>
            </a:r>
            <a:endParaRPr lang="ja-JP" altLang="en-US" dirty="0">
              <a:solidFill>
                <a:srgbClr val="FF0000"/>
              </a:solidFill>
            </a:endParaRPr>
          </a:p>
        </p:txBody>
      </p:sp>
      <p:sp>
        <p:nvSpPr>
          <p:cNvPr id="33" name="額縁 32"/>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4"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1211802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⑧ </a:t>
            </a:r>
            <a:r>
              <a:rPr lang="en-US" altLang="ja-JP" dirty="0" smtClean="0"/>
              <a:t>Notice</a:t>
            </a:r>
            <a:endParaRPr kumimoji="1" lang="ja-JP" altLang="en-US" dirty="0"/>
          </a:p>
        </p:txBody>
      </p:sp>
      <p:sp>
        <p:nvSpPr>
          <p:cNvPr id="3" name="テキスト プレースホルダー 2"/>
          <p:cNvSpPr>
            <a:spLocks noGrp="1"/>
          </p:cNvSpPr>
          <p:nvPr>
            <p:ph type="body" sz="quarter" idx="20"/>
          </p:nvPr>
        </p:nvSpPr>
        <p:spPr>
          <a:xfrm>
            <a:off x="468000" y="989476"/>
            <a:ext cx="8190225" cy="5340985"/>
          </a:xfrm>
        </p:spPr>
        <p:txBody>
          <a:bodyPr/>
          <a:lstStyle/>
          <a:p>
            <a:r>
              <a:rPr lang="en-US" altLang="ja-JP" dirty="0" smtClean="0"/>
              <a:t>SW360</a:t>
            </a:r>
            <a:r>
              <a:rPr lang="ja-JP" altLang="en-US" dirty="0" smtClean="0"/>
              <a:t>：</a:t>
            </a:r>
            <a:endParaRPr lang="en-US" altLang="ja-JP" dirty="0"/>
          </a:p>
          <a:p>
            <a:pPr lvl="1">
              <a:buFont typeface="Wingdings" panose="05000000000000000000" pitchFamily="2" charset="2"/>
              <a:buChar char="p"/>
            </a:pPr>
            <a:r>
              <a:rPr lang="en-US" altLang="ja-JP" sz="2400" dirty="0"/>
              <a:t>Create easy-to-read </a:t>
            </a:r>
            <a:r>
              <a:rPr lang="en-US" altLang="ja-JP" sz="2400" dirty="0" smtClean="0"/>
              <a:t>copyright and license list</a:t>
            </a:r>
          </a:p>
          <a:p>
            <a:pPr lvl="1">
              <a:buFont typeface="Wingdings" panose="05000000000000000000" pitchFamily="2" charset="2"/>
              <a:buChar char="p"/>
            </a:pPr>
            <a:r>
              <a:rPr lang="en-US" altLang="ja-JP" sz="2400" dirty="0"/>
              <a:t>Register the format of the product attachment and output the document</a:t>
            </a:r>
            <a:endParaRPr kumimoji="1" lang="ja-JP" altLang="en-US" dirty="0"/>
          </a:p>
        </p:txBody>
      </p:sp>
      <p:sp>
        <p:nvSpPr>
          <p:cNvPr id="37" name="Right Brace 62"/>
          <p:cNvSpPr>
            <a:spLocks/>
          </p:cNvSpPr>
          <p:nvPr/>
        </p:nvSpPr>
        <p:spPr bwMode="auto">
          <a:xfrm rot="5400000" flipH="1">
            <a:off x="6878543" y="2994071"/>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8" name="Rectangle 78"/>
          <p:cNvSpPr>
            <a:spLocks noChangeArrowheads="1"/>
          </p:cNvSpPr>
          <p:nvPr/>
        </p:nvSpPr>
        <p:spPr bwMode="auto">
          <a:xfrm>
            <a:off x="3722480"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4175435"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4618386"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5116412"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5578110"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6053617"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6538210"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6987583"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ectangle 78"/>
          <p:cNvSpPr>
            <a:spLocks noChangeArrowheads="1"/>
          </p:cNvSpPr>
          <p:nvPr/>
        </p:nvSpPr>
        <p:spPr bwMode="auto">
          <a:xfrm>
            <a:off x="3257010"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Rectangle 78"/>
          <p:cNvSpPr>
            <a:spLocks noChangeArrowheads="1"/>
          </p:cNvSpPr>
          <p:nvPr/>
        </p:nvSpPr>
        <p:spPr bwMode="auto">
          <a:xfrm>
            <a:off x="7455140" y="3969750"/>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Rectangle 78"/>
          <p:cNvSpPr>
            <a:spLocks noChangeArrowheads="1"/>
          </p:cNvSpPr>
          <p:nvPr/>
        </p:nvSpPr>
        <p:spPr bwMode="auto">
          <a:xfrm>
            <a:off x="2754531" y="3969749"/>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Right Brace 62"/>
          <p:cNvSpPr>
            <a:spLocks/>
          </p:cNvSpPr>
          <p:nvPr/>
        </p:nvSpPr>
        <p:spPr bwMode="auto">
          <a:xfrm rot="5400000" flipH="1">
            <a:off x="3574610" y="2960212"/>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0" name="テキスト ボックス 49"/>
          <p:cNvSpPr txBox="1"/>
          <p:nvPr/>
        </p:nvSpPr>
        <p:spPr>
          <a:xfrm>
            <a:off x="2739513" y="3918165"/>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51" name="テキスト ボックス 50"/>
          <p:cNvSpPr txBox="1"/>
          <p:nvPr/>
        </p:nvSpPr>
        <p:spPr>
          <a:xfrm>
            <a:off x="3267331" y="3930026"/>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52" name="テキスト ボックス 51"/>
          <p:cNvSpPr txBox="1"/>
          <p:nvPr/>
        </p:nvSpPr>
        <p:spPr>
          <a:xfrm>
            <a:off x="3713529" y="3930026"/>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3" name="テキスト ボックス 52"/>
          <p:cNvSpPr txBox="1"/>
          <p:nvPr/>
        </p:nvSpPr>
        <p:spPr>
          <a:xfrm>
            <a:off x="4159727" y="3930026"/>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4" name="テキスト ボックス 53"/>
          <p:cNvSpPr txBox="1"/>
          <p:nvPr/>
        </p:nvSpPr>
        <p:spPr>
          <a:xfrm>
            <a:off x="4605925" y="3930026"/>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5" name="テキスト ボックス 54"/>
          <p:cNvSpPr txBox="1"/>
          <p:nvPr/>
        </p:nvSpPr>
        <p:spPr>
          <a:xfrm>
            <a:off x="5087292" y="3930026"/>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6" name="テキスト ボックス 55"/>
          <p:cNvSpPr txBox="1"/>
          <p:nvPr/>
        </p:nvSpPr>
        <p:spPr>
          <a:xfrm>
            <a:off x="5556936" y="3930026"/>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7" name="テキスト ボックス 56"/>
          <p:cNvSpPr txBox="1"/>
          <p:nvPr/>
        </p:nvSpPr>
        <p:spPr>
          <a:xfrm>
            <a:off x="6014857" y="3930026"/>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8" name="テキスト ボックス 57"/>
          <p:cNvSpPr txBox="1"/>
          <p:nvPr/>
        </p:nvSpPr>
        <p:spPr>
          <a:xfrm>
            <a:off x="6484501" y="3930026"/>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9" name="テキスト ボックス 58"/>
          <p:cNvSpPr txBox="1"/>
          <p:nvPr/>
        </p:nvSpPr>
        <p:spPr>
          <a:xfrm>
            <a:off x="6954145" y="3930026"/>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60" name="テキスト ボックス 59"/>
          <p:cNvSpPr txBox="1"/>
          <p:nvPr/>
        </p:nvSpPr>
        <p:spPr>
          <a:xfrm>
            <a:off x="7423789" y="3930026"/>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61" name="Right Brace 62"/>
          <p:cNvSpPr>
            <a:spLocks/>
          </p:cNvSpPr>
          <p:nvPr/>
        </p:nvSpPr>
        <p:spPr bwMode="auto">
          <a:xfrm rot="5400000" flipH="1">
            <a:off x="5232101" y="3175660"/>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62" name="AutoShape 25"/>
          <p:cNvSpPr>
            <a:spLocks noChangeArrowheads="1"/>
          </p:cNvSpPr>
          <p:nvPr/>
        </p:nvSpPr>
        <p:spPr bwMode="auto">
          <a:xfrm>
            <a:off x="1131543" y="4157243"/>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3" name="額縁 62"/>
          <p:cNvSpPr/>
          <p:nvPr/>
        </p:nvSpPr>
        <p:spPr>
          <a:xfrm>
            <a:off x="6048456" y="3128027"/>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rgbClr val="FF0000"/>
                </a:solidFill>
              </a:rPr>
              <a:t>Manufacturing/Release</a:t>
            </a:r>
            <a:endParaRPr lang="ja-JP" altLang="en-US" sz="1600" dirty="0">
              <a:solidFill>
                <a:srgbClr val="FF0000"/>
              </a:solidFill>
            </a:endParaRPr>
          </a:p>
        </p:txBody>
      </p:sp>
      <p:sp>
        <p:nvSpPr>
          <p:cNvPr id="64" name="額縁 63"/>
          <p:cNvSpPr/>
          <p:nvPr/>
        </p:nvSpPr>
        <p:spPr>
          <a:xfrm>
            <a:off x="915243" y="3117846"/>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5" name="額縁 64"/>
          <p:cNvSpPr/>
          <p:nvPr/>
        </p:nvSpPr>
        <p:spPr>
          <a:xfrm>
            <a:off x="2607269" y="3130909"/>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66" name="額縁 65"/>
          <p:cNvSpPr/>
          <p:nvPr/>
        </p:nvSpPr>
        <p:spPr>
          <a:xfrm>
            <a:off x="4408839" y="3127943"/>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24232062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⑨ 出荷前検証</a:t>
            </a:r>
            <a:endParaRPr kumimoji="1" lang="ja-JP" altLang="en-US" dirty="0"/>
          </a:p>
        </p:txBody>
      </p:sp>
      <p:sp>
        <p:nvSpPr>
          <p:cNvPr id="3" name="テキスト プレースホルダー 2"/>
          <p:cNvSpPr>
            <a:spLocks noGrp="1"/>
          </p:cNvSpPr>
          <p:nvPr>
            <p:ph type="body" sz="quarter" idx="20"/>
          </p:nvPr>
        </p:nvSpPr>
        <p:spPr>
          <a:xfrm>
            <a:off x="468000" y="989477"/>
            <a:ext cx="8367992" cy="490202"/>
          </a:xfrm>
        </p:spPr>
        <p:txBody>
          <a:bodyPr/>
          <a:lstStyle/>
          <a:p>
            <a:r>
              <a:rPr lang="en-US" altLang="ja-JP" dirty="0" smtClean="0"/>
              <a:t>SW360(</a:t>
            </a:r>
            <a:r>
              <a:rPr lang="ja-JP" altLang="en-US" dirty="0"/>
              <a:t>要検討</a:t>
            </a:r>
            <a:r>
              <a:rPr lang="en-US" altLang="ja-JP" dirty="0" smtClean="0"/>
              <a:t>)</a:t>
            </a:r>
            <a:r>
              <a:rPr lang="ja-JP" altLang="en-US" dirty="0" smtClean="0"/>
              <a:t>：</a:t>
            </a:r>
            <a:endParaRPr lang="en-US" altLang="ja-JP" dirty="0"/>
          </a:p>
          <a:p>
            <a:pPr lvl="1">
              <a:buFont typeface="Wingdings" panose="05000000000000000000" pitchFamily="2" charset="2"/>
              <a:buChar char="p"/>
            </a:pPr>
            <a:r>
              <a:rPr lang="ja-JP" altLang="en-US" sz="2400" dirty="0" smtClean="0"/>
              <a:t>登録情報が正しいことを最終確認</a:t>
            </a:r>
            <a:endParaRPr lang="en-US" altLang="ja-JP" sz="2400" dirty="0"/>
          </a:p>
          <a:p>
            <a:pPr lvl="1">
              <a:buFont typeface="Wingdings" panose="05000000000000000000" pitchFamily="2" charset="2"/>
              <a:buChar char="p"/>
            </a:pPr>
            <a:r>
              <a:rPr lang="ja-JP" altLang="en-US" sz="2400" dirty="0" smtClean="0"/>
              <a:t>告知</a:t>
            </a:r>
            <a:r>
              <a:rPr lang="ja-JP" altLang="en-US" sz="2400" dirty="0"/>
              <a:t>文書等が登録されることを</a:t>
            </a:r>
            <a:r>
              <a:rPr lang="ja-JP" altLang="en-US" sz="2400" dirty="0" smtClean="0"/>
              <a:t>確認</a:t>
            </a:r>
            <a:endParaRPr lang="en-US" altLang="ja-JP" dirty="0"/>
          </a:p>
          <a:p>
            <a:pPr marL="971550" lvl="1" indent="-457200"/>
            <a:r>
              <a:rPr lang="en-US" altLang="ja-JP" dirty="0"/>
              <a:t>	OSS</a:t>
            </a:r>
            <a:r>
              <a:rPr lang="ja-JP" altLang="en-US" dirty="0"/>
              <a:t>を含むコードの配布方法を</a:t>
            </a:r>
            <a:r>
              <a:rPr lang="ja-JP" altLang="en-US" dirty="0" smtClean="0"/>
              <a:t>決定</a:t>
            </a:r>
            <a:r>
              <a:rPr lang="en-US" altLang="ja-JP" dirty="0" smtClean="0"/>
              <a:t>/</a:t>
            </a:r>
            <a:r>
              <a:rPr lang="ja-JP" altLang="en-US" dirty="0" smtClean="0"/>
              <a:t>選択する</a:t>
            </a:r>
            <a:endParaRPr lang="en-US" altLang="ja-JP" dirty="0"/>
          </a:p>
          <a:p>
            <a:pPr marL="971550" lvl="1" indent="-457200"/>
            <a:r>
              <a:rPr lang="en-US" altLang="ja-JP" dirty="0"/>
              <a:t>	</a:t>
            </a:r>
            <a:r>
              <a:rPr lang="ja-JP" altLang="en-US" dirty="0"/>
              <a:t>配布用ソースコードと製品バイナリの一致を確認する</a:t>
            </a:r>
            <a:endParaRPr lang="en-US" altLang="ja-JP" dirty="0"/>
          </a:p>
          <a:p>
            <a:pPr marL="971550" lvl="1" indent="-457200"/>
            <a:r>
              <a:rPr lang="en-US" altLang="ja-JP" dirty="0"/>
              <a:t>	</a:t>
            </a:r>
            <a:r>
              <a:rPr lang="ja-JP" altLang="en-US" dirty="0"/>
              <a:t>告知文書がラインセンスを満たすことを確認する</a:t>
            </a:r>
            <a:endParaRPr lang="en-US" altLang="ja-JP" dirty="0"/>
          </a:p>
          <a:p>
            <a:pPr marL="971550" lvl="1" indent="-457200"/>
            <a:r>
              <a:rPr lang="en-US" altLang="ja-JP" dirty="0"/>
              <a:t>	</a:t>
            </a:r>
            <a:r>
              <a:rPr lang="ja-JP" altLang="en-US" dirty="0"/>
              <a:t>公開用ソースコードに余分</a:t>
            </a:r>
            <a:r>
              <a:rPr lang="ja-JP" altLang="en-US" dirty="0" smtClean="0"/>
              <a:t>な</a:t>
            </a:r>
            <a:r>
              <a:rPr lang="ja-JP" altLang="en-US" dirty="0"/>
              <a:t>情報</a:t>
            </a:r>
            <a:r>
              <a:rPr lang="ja-JP" altLang="en-US" dirty="0" smtClean="0"/>
              <a:t>が</a:t>
            </a:r>
            <a:r>
              <a:rPr lang="ja-JP" altLang="en-US" dirty="0"/>
              <a:t>無いように</a:t>
            </a:r>
            <a:r>
              <a:rPr lang="ja-JP" altLang="en-US" dirty="0" smtClean="0"/>
              <a:t>する</a:t>
            </a:r>
            <a:r>
              <a:rPr lang="en-US" altLang="ja-JP" dirty="0" smtClean="0"/>
              <a:t>(</a:t>
            </a:r>
            <a:r>
              <a:rPr lang="ja-JP" altLang="en-US" dirty="0" smtClean="0"/>
              <a:t>コメント文など</a:t>
            </a:r>
            <a:r>
              <a:rPr lang="en-US" altLang="ja-JP" dirty="0" smtClean="0"/>
              <a:t>)</a:t>
            </a:r>
            <a:endParaRPr lang="en-US" altLang="ja-JP" dirty="0"/>
          </a:p>
          <a:p>
            <a:r>
              <a:rPr lang="ja-JP" altLang="en-US" dirty="0" smtClean="0"/>
              <a:t>　　</a:t>
            </a:r>
            <a:r>
              <a:rPr lang="ja-JP" altLang="en-US" dirty="0"/>
              <a:t>　</a:t>
            </a:r>
            <a:r>
              <a:rPr lang="ja-JP" altLang="en-US" dirty="0" smtClean="0"/>
              <a:t>→　実施</a:t>
            </a:r>
            <a:r>
              <a:rPr lang="ja-JP" altLang="en-US" dirty="0"/>
              <a:t>状況・ワークフローを確認できるようにする</a:t>
            </a:r>
          </a:p>
          <a:p>
            <a:endParaRPr kumimoji="1" lang="ja-JP" altLang="en-US" dirty="0"/>
          </a:p>
        </p:txBody>
      </p:sp>
      <p:sp>
        <p:nvSpPr>
          <p:cNvPr id="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登録</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告知／通知／表示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検証</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0" name="額縁 2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製造</a:t>
            </a:r>
            <a:r>
              <a:rPr lang="en-US" altLang="ja-JP" dirty="0" smtClean="0">
                <a:solidFill>
                  <a:srgbClr val="FF0000"/>
                </a:solidFill>
              </a:rPr>
              <a:t>/</a:t>
            </a:r>
            <a:r>
              <a:rPr lang="ja-JP" altLang="en-US" dirty="0" smtClean="0">
                <a:solidFill>
                  <a:srgbClr val="FF0000"/>
                </a:solidFill>
              </a:rPr>
              <a:t>出荷</a:t>
            </a:r>
            <a:endParaRPr lang="ja-JP" altLang="en-US" dirty="0">
              <a:solidFill>
                <a:srgbClr val="FF0000"/>
              </a:solidFill>
            </a:endParaRPr>
          </a:p>
        </p:txBody>
      </p:sp>
      <p:sp>
        <p:nvSpPr>
          <p:cNvPr id="32" name="額縁 3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02513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⑨</a:t>
            </a:r>
            <a:r>
              <a:rPr lang="en-US" altLang="ja-JP" dirty="0" smtClean="0"/>
              <a:t>Verification</a:t>
            </a:r>
            <a:endParaRPr kumimoji="1" lang="ja-JP" altLang="en-US" dirty="0"/>
          </a:p>
        </p:txBody>
      </p:sp>
      <p:sp>
        <p:nvSpPr>
          <p:cNvPr id="3" name="テキスト プレースホルダー 2"/>
          <p:cNvSpPr>
            <a:spLocks noGrp="1"/>
          </p:cNvSpPr>
          <p:nvPr>
            <p:ph type="body" sz="quarter" idx="20"/>
          </p:nvPr>
        </p:nvSpPr>
        <p:spPr>
          <a:xfrm>
            <a:off x="468000" y="989477"/>
            <a:ext cx="8367992" cy="490202"/>
          </a:xfrm>
        </p:spPr>
        <p:txBody>
          <a:bodyPr/>
          <a:lstStyle/>
          <a:p>
            <a:r>
              <a:rPr lang="en-US" altLang="ja-JP" sz="1600" dirty="0" smtClean="0"/>
              <a:t>SW360(To be discussed)</a:t>
            </a:r>
            <a:r>
              <a:rPr lang="ja-JP" altLang="en-US" sz="1600" dirty="0" smtClean="0"/>
              <a:t>：</a:t>
            </a:r>
            <a:endParaRPr lang="en-US" altLang="ja-JP" sz="1600" dirty="0"/>
          </a:p>
          <a:p>
            <a:pPr lvl="1">
              <a:buFont typeface="Wingdings" panose="05000000000000000000" pitchFamily="2" charset="2"/>
              <a:buChar char="p"/>
            </a:pPr>
            <a:r>
              <a:rPr lang="en-US" altLang="ja-JP" sz="1600" dirty="0"/>
              <a:t>Final confirmation that registration information is </a:t>
            </a:r>
            <a:r>
              <a:rPr lang="en-US" altLang="ja-JP" sz="1600" dirty="0" smtClean="0"/>
              <a:t>correct</a:t>
            </a:r>
          </a:p>
          <a:p>
            <a:pPr lvl="1">
              <a:buFont typeface="Wingdings" panose="05000000000000000000" pitchFamily="2" charset="2"/>
              <a:buChar char="p"/>
            </a:pPr>
            <a:r>
              <a:rPr lang="en-US" altLang="ja-JP" sz="1600" dirty="0"/>
              <a:t>Confirm that notice documents etc. are </a:t>
            </a:r>
            <a:r>
              <a:rPr lang="en-US" altLang="ja-JP" sz="1600" dirty="0" smtClean="0"/>
              <a:t>registered</a:t>
            </a:r>
          </a:p>
          <a:p>
            <a:pPr lvl="2"/>
            <a:r>
              <a:rPr lang="en-US" altLang="ja-JP" sz="1600" dirty="0"/>
              <a:t>Determine how to distribute code that includes </a:t>
            </a:r>
            <a:r>
              <a:rPr lang="en-US" altLang="ja-JP" sz="1600" dirty="0" smtClean="0"/>
              <a:t>OSS</a:t>
            </a:r>
          </a:p>
          <a:p>
            <a:pPr lvl="2"/>
            <a:r>
              <a:rPr lang="en-US" altLang="ja-JP" sz="1600" dirty="0"/>
              <a:t>Confirm that the distribution source code matches the product </a:t>
            </a:r>
            <a:r>
              <a:rPr lang="en-US" altLang="ja-JP" sz="1600" dirty="0" smtClean="0"/>
              <a:t>binary</a:t>
            </a:r>
          </a:p>
          <a:p>
            <a:pPr lvl="2"/>
            <a:r>
              <a:rPr lang="en-US" altLang="ja-JP" sz="1600" dirty="0"/>
              <a:t>Confirm that the notice document meets the </a:t>
            </a:r>
            <a:r>
              <a:rPr lang="en-US" altLang="ja-JP" sz="1600" dirty="0" smtClean="0"/>
              <a:t>license</a:t>
            </a:r>
          </a:p>
          <a:p>
            <a:pPr lvl="2"/>
            <a:r>
              <a:rPr lang="en-US" altLang="ja-JP" sz="1600" dirty="0"/>
              <a:t>Make sure there is no useless information </a:t>
            </a:r>
            <a:r>
              <a:rPr lang="en-US" altLang="ja-JP" sz="1600" dirty="0" smtClean="0"/>
              <a:t>(such as useless comments) in </a:t>
            </a:r>
            <a:r>
              <a:rPr lang="en-US" altLang="ja-JP" sz="1600" dirty="0"/>
              <a:t>the public source </a:t>
            </a:r>
            <a:r>
              <a:rPr lang="en-US" altLang="ja-JP" sz="1600" dirty="0" smtClean="0"/>
              <a:t>code</a:t>
            </a:r>
          </a:p>
          <a:p>
            <a:pPr lvl="2"/>
            <a:endParaRPr lang="en-US" altLang="ja-JP" sz="1600" dirty="0"/>
          </a:p>
          <a:p>
            <a:r>
              <a:rPr lang="ja-JP" altLang="en-US" sz="1600" dirty="0"/>
              <a:t>　　　</a:t>
            </a:r>
            <a:r>
              <a:rPr lang="ja-JP" altLang="en-US" sz="1600" dirty="0" smtClean="0"/>
              <a:t>　→</a:t>
            </a:r>
            <a:r>
              <a:rPr lang="ja-JP" altLang="en-US" sz="1600" dirty="0"/>
              <a:t>　</a:t>
            </a:r>
            <a:r>
              <a:rPr lang="en-US" altLang="ja-JP" sz="1600" dirty="0" smtClean="0"/>
              <a:t>Need to make </a:t>
            </a:r>
            <a:r>
              <a:rPr lang="en-US" altLang="ja-JP" sz="1600" dirty="0"/>
              <a:t>it possible to check the implementation status and workflow</a:t>
            </a:r>
            <a:endParaRPr lang="ja-JP" altLang="en-US" dirty="0"/>
          </a:p>
          <a:p>
            <a:endParaRPr kumimoji="1" lang="ja-JP" altLang="en-US" dirty="0"/>
          </a:p>
        </p:txBody>
      </p:sp>
      <p:sp>
        <p:nvSpPr>
          <p:cNvPr id="34" name="Right Brace 62"/>
          <p:cNvSpPr>
            <a:spLocks/>
          </p:cNvSpPr>
          <p:nvPr/>
        </p:nvSpPr>
        <p:spPr bwMode="auto">
          <a:xfrm rot="5400000" flipH="1">
            <a:off x="7042172" y="3629338"/>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886109"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339064"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782015"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280041"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741739"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217246"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701839"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7151212"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420639"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618769" y="460501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918160" y="4605016"/>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738239" y="3595479"/>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903142" y="4553432"/>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430960" y="4565293"/>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877158" y="4565293"/>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323356" y="4565293"/>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769554" y="4565293"/>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250921" y="4565293"/>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720565" y="4565293"/>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178486" y="4565293"/>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648130" y="4565293"/>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7117774" y="4565293"/>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587418" y="4565293"/>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395730" y="3810927"/>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295172" y="4792510"/>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212085" y="3763294"/>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rgbClr val="FF0000"/>
                </a:solidFill>
              </a:rPr>
              <a:t>Manufacturing/Release</a:t>
            </a:r>
            <a:endParaRPr lang="ja-JP" altLang="en-US" sz="1600" dirty="0">
              <a:solidFill>
                <a:srgbClr val="FF0000"/>
              </a:solidFill>
            </a:endParaRPr>
          </a:p>
        </p:txBody>
      </p:sp>
      <p:sp>
        <p:nvSpPr>
          <p:cNvPr id="61" name="額縁 60"/>
          <p:cNvSpPr/>
          <p:nvPr/>
        </p:nvSpPr>
        <p:spPr>
          <a:xfrm>
            <a:off x="1078872" y="3753113"/>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770898" y="3766176"/>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63" name="額縁 62"/>
          <p:cNvSpPr/>
          <p:nvPr/>
        </p:nvSpPr>
        <p:spPr>
          <a:xfrm>
            <a:off x="4572468" y="3763210"/>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33708910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⑩ 頒布</a:t>
            </a:r>
            <a:endParaRPr kumimoji="1" lang="ja-JP" altLang="en-US" dirty="0"/>
          </a:p>
        </p:txBody>
      </p:sp>
      <p:sp>
        <p:nvSpPr>
          <p:cNvPr id="3" name="テキスト プレースホルダー 2"/>
          <p:cNvSpPr>
            <a:spLocks noGrp="1"/>
          </p:cNvSpPr>
          <p:nvPr>
            <p:ph type="body" sz="quarter" idx="20"/>
          </p:nvPr>
        </p:nvSpPr>
        <p:spPr>
          <a:xfrm>
            <a:off x="468000" y="989476"/>
            <a:ext cx="8190225" cy="5387877"/>
          </a:xfrm>
        </p:spPr>
        <p:txBody>
          <a:bodyPr/>
          <a:lstStyle/>
          <a:p>
            <a:r>
              <a:rPr lang="en-US" altLang="ja-JP" dirty="0" smtClean="0"/>
              <a:t>SW360(</a:t>
            </a:r>
            <a:r>
              <a:rPr lang="ja-JP" altLang="en-US" dirty="0" smtClean="0"/>
              <a:t>要検討</a:t>
            </a:r>
            <a:r>
              <a:rPr lang="en-US" altLang="ja-JP" dirty="0" smtClean="0"/>
              <a:t>)</a:t>
            </a:r>
            <a:r>
              <a:rPr kumimoji="1" lang="ja-JP" altLang="en-US" dirty="0" smtClean="0"/>
              <a:t>：</a:t>
            </a:r>
            <a:endParaRPr kumimoji="1" lang="en-US" altLang="ja-JP" sz="2400" dirty="0" smtClean="0"/>
          </a:p>
          <a:p>
            <a:pPr lvl="1">
              <a:buFont typeface="Wingdings" panose="05000000000000000000" pitchFamily="2" charset="2"/>
              <a:buChar char="p"/>
            </a:pPr>
            <a:r>
              <a:rPr lang="en-US" altLang="ja-JP" sz="2400" dirty="0" smtClean="0"/>
              <a:t>	</a:t>
            </a:r>
            <a:r>
              <a:rPr lang="ja-JP" altLang="en-US" sz="2400" dirty="0" smtClean="0"/>
              <a:t>頒布情報登録</a:t>
            </a:r>
            <a:endParaRPr lang="en-US" altLang="ja-JP" dirty="0"/>
          </a:p>
          <a:p>
            <a:pPr lvl="1" indent="0">
              <a:buNone/>
            </a:pPr>
            <a:r>
              <a:rPr lang="ja-JP" altLang="en-US" dirty="0" smtClean="0"/>
              <a:t>登録例：</a:t>
            </a:r>
            <a:endParaRPr lang="en-US" altLang="ja-JP" dirty="0" smtClean="0"/>
          </a:p>
          <a:p>
            <a:pPr marL="800100" lvl="1" indent="-285750"/>
            <a:r>
              <a:rPr lang="ja-JP" altLang="en-US" dirty="0" smtClean="0"/>
              <a:t>　公開</a:t>
            </a:r>
            <a:r>
              <a:rPr lang="ja-JP" altLang="en-US" dirty="0"/>
              <a:t>期間</a:t>
            </a:r>
            <a:endParaRPr lang="en-US" altLang="ja-JP" dirty="0" smtClean="0"/>
          </a:p>
          <a:p>
            <a:pPr marL="971550" lvl="1" indent="-457200"/>
            <a:r>
              <a:rPr lang="ja-JP" altLang="en-US" dirty="0" smtClean="0"/>
              <a:t>頒布用パッケージ</a:t>
            </a:r>
            <a:endParaRPr lang="en-US" altLang="ja-JP" dirty="0"/>
          </a:p>
          <a:p>
            <a:pPr marL="971550" lvl="1" indent="-457200"/>
            <a:r>
              <a:rPr lang="ja-JP" altLang="en-US" dirty="0" smtClean="0"/>
              <a:t>ソースコードを</a:t>
            </a:r>
            <a:r>
              <a:rPr lang="ja-JP" altLang="en-US" dirty="0"/>
              <a:t>公開</a:t>
            </a:r>
            <a:r>
              <a:rPr lang="ja-JP" altLang="en-US" dirty="0" smtClean="0"/>
              <a:t>しているウェブページ</a:t>
            </a:r>
            <a:endParaRPr lang="en-US" altLang="ja-JP" dirty="0" smtClean="0"/>
          </a:p>
          <a:p>
            <a:pPr marL="342900" lvl="1" indent="0">
              <a:buNone/>
            </a:pPr>
            <a:endParaRPr kumimoji="1" lang="ja-JP" altLang="en-US" dirty="0">
              <a:solidFill>
                <a:schemeClr val="bg1"/>
              </a:solidFill>
            </a:endParaRPr>
          </a:p>
        </p:txBody>
      </p:sp>
      <p:sp>
        <p:nvSpPr>
          <p:cNvPr id="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登録</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告知／通知／表示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検証</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頒布</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検証</a:t>
            </a:r>
            <a:endPar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7" name="テキスト ボックス 1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8" name="テキスト ボックス 1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9" name="テキスト ボックス 1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20" name="テキスト ボックス 1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21" name="テキスト ボックス 2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22" name="テキスト ボックス 2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23" name="テキスト ボックス 2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24" name="テキスト ボックス 2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25" name="テキスト ボックス 2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26" name="テキスト ボックス 2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27" name="テキスト ボックス 2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2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29" name="額縁 2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30" name="額縁 2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31" name="額縁 3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製造</a:t>
            </a:r>
            <a:r>
              <a:rPr lang="en-US" altLang="ja-JP" dirty="0" smtClean="0">
                <a:solidFill>
                  <a:srgbClr val="FF0000"/>
                </a:solidFill>
              </a:rPr>
              <a:t>/</a:t>
            </a:r>
            <a:r>
              <a:rPr lang="ja-JP" altLang="en-US" dirty="0" smtClean="0">
                <a:solidFill>
                  <a:srgbClr val="FF0000"/>
                </a:solidFill>
              </a:rPr>
              <a:t>出荷</a:t>
            </a:r>
            <a:endParaRPr lang="ja-JP" altLang="en-US" dirty="0">
              <a:solidFill>
                <a:srgbClr val="FF0000"/>
              </a:solidFill>
            </a:endParaRPr>
          </a:p>
        </p:txBody>
      </p:sp>
      <p:sp>
        <p:nvSpPr>
          <p:cNvPr id="32" name="額縁 3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3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3628263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⑩ </a:t>
            </a:r>
            <a:r>
              <a:rPr lang="en-US" altLang="ja-JP" dirty="0" smtClean="0"/>
              <a:t>Distribution</a:t>
            </a:r>
            <a:endParaRPr kumimoji="1" lang="ja-JP" altLang="en-US" dirty="0"/>
          </a:p>
        </p:txBody>
      </p:sp>
      <p:sp>
        <p:nvSpPr>
          <p:cNvPr id="3" name="テキスト プレースホルダー 2"/>
          <p:cNvSpPr>
            <a:spLocks noGrp="1"/>
          </p:cNvSpPr>
          <p:nvPr>
            <p:ph type="body" sz="quarter" idx="20"/>
          </p:nvPr>
        </p:nvSpPr>
        <p:spPr>
          <a:xfrm>
            <a:off x="468000" y="989476"/>
            <a:ext cx="8190225" cy="5387877"/>
          </a:xfrm>
        </p:spPr>
        <p:txBody>
          <a:bodyPr/>
          <a:lstStyle/>
          <a:p>
            <a:r>
              <a:rPr lang="en-US" altLang="ja-JP" dirty="0" smtClean="0"/>
              <a:t>SW360(To be discussed)</a:t>
            </a:r>
            <a:r>
              <a:rPr kumimoji="1" lang="ja-JP" altLang="en-US" dirty="0" smtClean="0"/>
              <a:t>：</a:t>
            </a:r>
            <a:endParaRPr kumimoji="1" lang="en-US" altLang="ja-JP" sz="2400" dirty="0" smtClean="0"/>
          </a:p>
          <a:p>
            <a:pPr lvl="1">
              <a:buFont typeface="Wingdings" panose="05000000000000000000" pitchFamily="2" charset="2"/>
              <a:buChar char="p"/>
            </a:pPr>
            <a:r>
              <a:rPr lang="en-US" altLang="ja-JP" sz="2400" dirty="0" smtClean="0"/>
              <a:t>	Register `Distribution information’</a:t>
            </a:r>
            <a:endParaRPr lang="en-US" altLang="ja-JP" dirty="0"/>
          </a:p>
          <a:p>
            <a:pPr lvl="1" indent="0">
              <a:buNone/>
            </a:pPr>
            <a:r>
              <a:rPr lang="en-US" altLang="ja-JP" dirty="0" smtClean="0"/>
              <a:t>example</a:t>
            </a:r>
            <a:r>
              <a:rPr lang="ja-JP" altLang="en-US" dirty="0" smtClean="0"/>
              <a:t>：</a:t>
            </a:r>
            <a:endParaRPr lang="en-US" altLang="ja-JP" dirty="0" smtClean="0"/>
          </a:p>
          <a:p>
            <a:pPr marL="800100" lvl="1" indent="-285750"/>
            <a:r>
              <a:rPr lang="ja-JP" altLang="en-US" dirty="0" smtClean="0"/>
              <a:t>　</a:t>
            </a:r>
            <a:r>
              <a:rPr lang="en-US" altLang="ja-JP" dirty="0"/>
              <a:t>Release </a:t>
            </a:r>
            <a:r>
              <a:rPr lang="en-US" altLang="ja-JP" dirty="0" smtClean="0"/>
              <a:t>period</a:t>
            </a:r>
          </a:p>
          <a:p>
            <a:pPr marL="800100" lvl="1" indent="-285750"/>
            <a:r>
              <a:rPr lang="en-US" altLang="ja-JP" dirty="0"/>
              <a:t>  Package for </a:t>
            </a:r>
            <a:r>
              <a:rPr lang="en-US" altLang="ja-JP" dirty="0" smtClean="0"/>
              <a:t>distribution</a:t>
            </a:r>
          </a:p>
          <a:p>
            <a:pPr marL="800100" lvl="1" indent="-285750"/>
            <a:r>
              <a:rPr lang="en-US" altLang="ja-JP" dirty="0"/>
              <a:t> </a:t>
            </a:r>
            <a:r>
              <a:rPr lang="en-US" altLang="ja-JP" dirty="0" smtClean="0"/>
              <a:t> Source code URL</a:t>
            </a:r>
          </a:p>
          <a:p>
            <a:pPr marL="342900" lvl="1" indent="0">
              <a:buNone/>
            </a:pPr>
            <a:endParaRPr kumimoji="1" lang="ja-JP" altLang="en-US" dirty="0">
              <a:solidFill>
                <a:schemeClr val="bg1"/>
              </a:solidFill>
            </a:endParaRPr>
          </a:p>
        </p:txBody>
      </p:sp>
      <p:sp>
        <p:nvSpPr>
          <p:cNvPr id="34" name="Right Brace 62"/>
          <p:cNvSpPr>
            <a:spLocks/>
          </p:cNvSpPr>
          <p:nvPr/>
        </p:nvSpPr>
        <p:spPr bwMode="auto">
          <a:xfrm rot="5400000" flipH="1">
            <a:off x="6878543" y="3648588"/>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2248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75435"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18386"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16412"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781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53617"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382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87583"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E61E1E"/>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rgbClr val="E61E1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570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5514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54531" y="4624266"/>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74610" y="3614729"/>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39513" y="4572682"/>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67331" y="4584543"/>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13529" y="4584543"/>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59727" y="4584543"/>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05925" y="4584543"/>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87292" y="4584543"/>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56936" y="4584543"/>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14857" y="4584543"/>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84501" y="4584543"/>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54145" y="4584543"/>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23789" y="4584543"/>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32101" y="3830177"/>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31543" y="4811760"/>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48456" y="3782544"/>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rgbClr val="FF0000"/>
                </a:solidFill>
              </a:rPr>
              <a:t>Manufacturing/Release</a:t>
            </a:r>
            <a:endParaRPr lang="ja-JP" altLang="en-US" sz="1600" dirty="0">
              <a:solidFill>
                <a:srgbClr val="FF0000"/>
              </a:solidFill>
            </a:endParaRPr>
          </a:p>
        </p:txBody>
      </p:sp>
      <p:sp>
        <p:nvSpPr>
          <p:cNvPr id="61" name="額縁 60"/>
          <p:cNvSpPr/>
          <p:nvPr/>
        </p:nvSpPr>
        <p:spPr>
          <a:xfrm>
            <a:off x="915243" y="3772363"/>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07269" y="3785426"/>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63" name="額縁 62"/>
          <p:cNvSpPr/>
          <p:nvPr/>
        </p:nvSpPr>
        <p:spPr>
          <a:xfrm>
            <a:off x="4408839" y="3782460"/>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40768729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⑪ </a:t>
            </a:r>
            <a:r>
              <a:rPr lang="en-US" altLang="ja-JP" dirty="0" smtClean="0"/>
              <a:t>Verification</a:t>
            </a:r>
            <a:endParaRPr kumimoji="1" lang="ja-JP" altLang="en-US" dirty="0"/>
          </a:p>
        </p:txBody>
      </p:sp>
      <p:sp>
        <p:nvSpPr>
          <p:cNvPr id="3" name="テキスト プレースホルダー 2"/>
          <p:cNvSpPr>
            <a:spLocks noGrp="1"/>
          </p:cNvSpPr>
          <p:nvPr>
            <p:ph type="body" sz="quarter" idx="20"/>
          </p:nvPr>
        </p:nvSpPr>
        <p:spPr/>
        <p:txBody>
          <a:bodyPr/>
          <a:lstStyle/>
          <a:p>
            <a:r>
              <a:rPr lang="en-US" altLang="ja-JP" dirty="0" smtClean="0"/>
              <a:t>SW360</a:t>
            </a:r>
            <a:r>
              <a:rPr lang="en-US" altLang="ja-JP" dirty="0"/>
              <a:t> </a:t>
            </a:r>
            <a:r>
              <a:rPr lang="en-US" altLang="ja-JP" dirty="0" smtClean="0"/>
              <a:t>(</a:t>
            </a:r>
            <a:r>
              <a:rPr lang="ja-JP" altLang="en-US" dirty="0" smtClean="0"/>
              <a:t>要検討</a:t>
            </a:r>
            <a:r>
              <a:rPr lang="en-US" altLang="ja-JP" dirty="0" smtClean="0"/>
              <a:t>) </a:t>
            </a:r>
            <a:r>
              <a:rPr lang="ja-JP" altLang="en-US" dirty="0" smtClean="0"/>
              <a:t>：</a:t>
            </a:r>
            <a:endParaRPr lang="en-US" altLang="ja-JP" sz="2400" dirty="0"/>
          </a:p>
          <a:p>
            <a:pPr lvl="1">
              <a:buFont typeface="Wingdings" panose="05000000000000000000" pitchFamily="2" charset="2"/>
              <a:buChar char="p"/>
            </a:pPr>
            <a:r>
              <a:rPr lang="en-US" altLang="ja-JP" sz="2400" dirty="0"/>
              <a:t>	Register the final verification results</a:t>
            </a:r>
            <a:endParaRPr lang="en-US" altLang="ja-JP" dirty="0"/>
          </a:p>
          <a:p>
            <a:r>
              <a:rPr lang="en-US" altLang="ja-JP" dirty="0" smtClean="0"/>
              <a:t>	</a:t>
            </a:r>
            <a:r>
              <a:rPr lang="ja-JP" altLang="en-US" u="sng" dirty="0" smtClean="0"/>
              <a:t>やりたいこと</a:t>
            </a:r>
            <a:endParaRPr lang="en-US" altLang="ja-JP" u="sng" dirty="0" smtClean="0"/>
          </a:p>
          <a:p>
            <a:r>
              <a:rPr lang="ja-JP" altLang="en-US" dirty="0" smtClean="0"/>
              <a:t>　　　もし</a:t>
            </a:r>
            <a:r>
              <a:rPr lang="ja-JP" altLang="en-US" dirty="0"/>
              <a:t>ウェブ公開する場合は、公開しているサイトから</a:t>
            </a:r>
            <a:endParaRPr lang="en-US" altLang="ja-JP" dirty="0"/>
          </a:p>
          <a:p>
            <a:r>
              <a:rPr lang="en-US" altLang="ja-JP" dirty="0"/>
              <a:t>	</a:t>
            </a:r>
            <a:r>
              <a:rPr lang="ja-JP" altLang="en-US" dirty="0"/>
              <a:t>正常にソースコードを入手し、解凍し、製品と同じ</a:t>
            </a:r>
            <a:endParaRPr lang="en-US" altLang="ja-JP" dirty="0"/>
          </a:p>
          <a:p>
            <a:r>
              <a:rPr lang="en-US" altLang="ja-JP" dirty="0"/>
              <a:t>	</a:t>
            </a:r>
            <a:r>
              <a:rPr lang="ja-JP" altLang="en-US" dirty="0"/>
              <a:t>ものが入手でき、コンパイルができることなどを</a:t>
            </a:r>
            <a:r>
              <a:rPr lang="ja-JP" altLang="en-US" dirty="0" smtClean="0"/>
              <a:t>確認</a:t>
            </a:r>
            <a:endParaRPr lang="en-US" altLang="ja-JP" dirty="0" smtClean="0"/>
          </a:p>
          <a:p>
            <a:endParaRPr lang="en-US" altLang="ja-JP" dirty="0"/>
          </a:p>
        </p:txBody>
      </p:sp>
      <p:sp>
        <p:nvSpPr>
          <p:cNvPr id="94" name="Right Brace 62"/>
          <p:cNvSpPr>
            <a:spLocks/>
          </p:cNvSpPr>
          <p:nvPr/>
        </p:nvSpPr>
        <p:spPr bwMode="auto">
          <a:xfrm rot="5400000" flipH="1">
            <a:off x="6878543" y="3924297"/>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95" name="Rectangle 78"/>
          <p:cNvSpPr>
            <a:spLocks noChangeArrowheads="1"/>
          </p:cNvSpPr>
          <p:nvPr/>
        </p:nvSpPr>
        <p:spPr bwMode="auto">
          <a:xfrm>
            <a:off x="3676314"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監査</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p>
        </p:txBody>
      </p:sp>
      <p:sp>
        <p:nvSpPr>
          <p:cNvPr id="96" name="Rectangle 78"/>
          <p:cNvSpPr>
            <a:spLocks noChangeArrowheads="1"/>
          </p:cNvSpPr>
          <p:nvPr/>
        </p:nvSpPr>
        <p:spPr bwMode="auto">
          <a:xfrm>
            <a:off x="4141786"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問題の解決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p>
        </p:txBody>
      </p:sp>
      <p:sp>
        <p:nvSpPr>
          <p:cNvPr id="97" name="Rectangle 78"/>
          <p:cNvSpPr>
            <a:spLocks noChangeArrowheads="1"/>
          </p:cNvSpPr>
          <p:nvPr/>
        </p:nvSpPr>
        <p:spPr bwMode="auto">
          <a:xfrm>
            <a:off x="4607258"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レビュ</a:t>
            </a: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ー</a:t>
            </a: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p>
        </p:txBody>
      </p:sp>
      <p:sp>
        <p:nvSpPr>
          <p:cNvPr id="98" name="Rectangle 78"/>
          <p:cNvSpPr>
            <a:spLocks noChangeArrowheads="1"/>
          </p:cNvSpPr>
          <p:nvPr/>
        </p:nvSpPr>
        <p:spPr bwMode="auto">
          <a:xfrm>
            <a:off x="5072729"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承認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p>
        </p:txBody>
      </p:sp>
      <p:sp>
        <p:nvSpPr>
          <p:cNvPr id="99" name="Rectangle 78"/>
          <p:cNvSpPr>
            <a:spLocks noChangeArrowheads="1"/>
          </p:cNvSpPr>
          <p:nvPr/>
        </p:nvSpPr>
        <p:spPr bwMode="auto">
          <a:xfrm>
            <a:off x="5538201"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登録</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p>
        </p:txBody>
      </p:sp>
      <p:sp>
        <p:nvSpPr>
          <p:cNvPr id="100" name="Rectangle 78"/>
          <p:cNvSpPr>
            <a:spLocks noChangeArrowheads="1"/>
          </p:cNvSpPr>
          <p:nvPr/>
        </p:nvSpPr>
        <p:spPr bwMode="auto">
          <a:xfrm>
            <a:off x="6003673"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告知／通知／表示</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p>
        </p:txBody>
      </p:sp>
      <p:sp>
        <p:nvSpPr>
          <p:cNvPr id="101" name="Rectangle 78"/>
          <p:cNvSpPr>
            <a:spLocks noChangeArrowheads="1"/>
          </p:cNvSpPr>
          <p:nvPr/>
        </p:nvSpPr>
        <p:spPr bwMode="auto">
          <a:xfrm>
            <a:off x="6469145"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検証</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02" name="Rectangle 78"/>
          <p:cNvSpPr>
            <a:spLocks noChangeArrowheads="1"/>
          </p:cNvSpPr>
          <p:nvPr/>
        </p:nvSpPr>
        <p:spPr bwMode="auto">
          <a:xfrm>
            <a:off x="693461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頒布</a:t>
            </a:r>
          </a:p>
          <a:p>
            <a:pPr algn="ctr" defTabSz="914228" fontAlgn="auto">
              <a:spcBef>
                <a:spcPts val="0"/>
              </a:spcBef>
              <a:spcAft>
                <a:spcPts val="0"/>
              </a:spcAft>
              <a:buFont typeface="Times New Roman" pitchFamily="16" charset="0"/>
              <a:buNone/>
            </a:pPr>
            <a:r>
              <a:rPr lang="en-US" sz="11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en-US" sz="11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Distribution）</a:t>
            </a:r>
          </a:p>
        </p:txBody>
      </p:sp>
      <p:sp>
        <p:nvSpPr>
          <p:cNvPr id="103" name="Rectangle 78"/>
          <p:cNvSpPr>
            <a:spLocks noChangeArrowheads="1"/>
          </p:cNvSpPr>
          <p:nvPr/>
        </p:nvSpPr>
        <p:spPr bwMode="auto">
          <a:xfrm>
            <a:off x="3210843" y="4899976"/>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 name="Rectangle 78"/>
          <p:cNvSpPr>
            <a:spLocks noChangeArrowheads="1"/>
          </p:cNvSpPr>
          <p:nvPr/>
        </p:nvSpPr>
        <p:spPr bwMode="auto">
          <a:xfrm>
            <a:off x="7400086" y="4899976"/>
            <a:ext cx="506064" cy="1607245"/>
          </a:xfrm>
          <a:prstGeom prst="rect">
            <a:avLst/>
          </a:prstGeom>
          <a:solidFill>
            <a:schemeClr val="accent1">
              <a:lumMod val="75000"/>
            </a:schemeClr>
          </a:solidFill>
          <a:ln>
            <a:solidFill>
              <a:schemeClr val="bg1"/>
            </a:solidFill>
          </a:ln>
          <a:effectLst/>
          <a:extLst/>
        </p:spPr>
        <p:txBody>
          <a:bodyPr vert="eaVert"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100" b="1" dirty="0" err="1">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検証</a:t>
            </a:r>
            <a:endPar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pPr>
            <a:r>
              <a:rPr lang="en-US"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（Verification）</a:t>
            </a:r>
          </a:p>
        </p:txBody>
      </p:sp>
      <p:sp>
        <p:nvSpPr>
          <p:cNvPr id="105" name="Rectangle 78"/>
          <p:cNvSpPr>
            <a:spLocks noChangeArrowheads="1"/>
          </p:cNvSpPr>
          <p:nvPr/>
        </p:nvSpPr>
        <p:spPr bwMode="auto">
          <a:xfrm>
            <a:off x="2708365" y="4899975"/>
            <a:ext cx="506064" cy="1607245"/>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228" fontAlgn="auto">
              <a:spcBef>
                <a:spcPts val="0"/>
              </a:spcBef>
              <a:spcAft>
                <a:spcPts val="0"/>
              </a:spcAft>
              <a:buFont typeface="Times New Roman" pitchFamily="16" charset="0"/>
              <a:buNone/>
              <a:defRPr/>
            </a:pP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r>
              <a:rPr 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sz="11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 name="Right Brace 62"/>
          <p:cNvSpPr>
            <a:spLocks/>
          </p:cNvSpPr>
          <p:nvPr/>
        </p:nvSpPr>
        <p:spPr bwMode="auto">
          <a:xfrm rot="5400000" flipH="1">
            <a:off x="3574610" y="3890438"/>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07" name="テキスト ボックス 106"/>
          <p:cNvSpPr txBox="1"/>
          <p:nvPr/>
        </p:nvSpPr>
        <p:spPr>
          <a:xfrm>
            <a:off x="2739513" y="4848391"/>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108" name="テキスト ボックス 107"/>
          <p:cNvSpPr txBox="1"/>
          <p:nvPr/>
        </p:nvSpPr>
        <p:spPr>
          <a:xfrm>
            <a:off x="3267331" y="4860252"/>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109" name="テキスト ボックス 108"/>
          <p:cNvSpPr txBox="1"/>
          <p:nvPr/>
        </p:nvSpPr>
        <p:spPr>
          <a:xfrm>
            <a:off x="3713529" y="4860252"/>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110" name="テキスト ボックス 109"/>
          <p:cNvSpPr txBox="1"/>
          <p:nvPr/>
        </p:nvSpPr>
        <p:spPr>
          <a:xfrm>
            <a:off x="4159727" y="4860252"/>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111" name="テキスト ボックス 110"/>
          <p:cNvSpPr txBox="1"/>
          <p:nvPr/>
        </p:nvSpPr>
        <p:spPr>
          <a:xfrm>
            <a:off x="4605925" y="4860252"/>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112" name="テキスト ボックス 111"/>
          <p:cNvSpPr txBox="1"/>
          <p:nvPr/>
        </p:nvSpPr>
        <p:spPr>
          <a:xfrm>
            <a:off x="5087292" y="4860252"/>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113" name="テキスト ボックス 112"/>
          <p:cNvSpPr txBox="1"/>
          <p:nvPr/>
        </p:nvSpPr>
        <p:spPr>
          <a:xfrm>
            <a:off x="5556936" y="4860252"/>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114" name="テキスト ボックス 113"/>
          <p:cNvSpPr txBox="1"/>
          <p:nvPr/>
        </p:nvSpPr>
        <p:spPr>
          <a:xfrm>
            <a:off x="6014857" y="4860252"/>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115" name="テキスト ボックス 114"/>
          <p:cNvSpPr txBox="1"/>
          <p:nvPr/>
        </p:nvSpPr>
        <p:spPr>
          <a:xfrm>
            <a:off x="6484501" y="4860252"/>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116" name="テキスト ボックス 115"/>
          <p:cNvSpPr txBox="1"/>
          <p:nvPr/>
        </p:nvSpPr>
        <p:spPr>
          <a:xfrm>
            <a:off x="6954145" y="4860252"/>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117" name="テキスト ボックス 116"/>
          <p:cNvSpPr txBox="1"/>
          <p:nvPr/>
        </p:nvSpPr>
        <p:spPr>
          <a:xfrm>
            <a:off x="7423789" y="4860252"/>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118" name="Right Brace 62"/>
          <p:cNvSpPr>
            <a:spLocks/>
          </p:cNvSpPr>
          <p:nvPr/>
        </p:nvSpPr>
        <p:spPr bwMode="auto">
          <a:xfrm rot="5400000" flipH="1">
            <a:off x="5232101" y="4105886"/>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119" name="額縁 118"/>
          <p:cNvSpPr/>
          <p:nvPr/>
        </p:nvSpPr>
        <p:spPr>
          <a:xfrm>
            <a:off x="2951982" y="4201798"/>
            <a:ext cx="1354703"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設計</a:t>
            </a:r>
            <a:r>
              <a:rPr lang="en-US" altLang="ja-JP" dirty="0" smtClean="0">
                <a:solidFill>
                  <a:schemeClr val="tx2"/>
                </a:solidFill>
              </a:rPr>
              <a:t>/</a:t>
            </a:r>
            <a:r>
              <a:rPr lang="ja-JP" altLang="en-US" dirty="0" smtClean="0">
                <a:solidFill>
                  <a:schemeClr val="tx2"/>
                </a:solidFill>
              </a:rPr>
              <a:t>開発</a:t>
            </a:r>
            <a:endParaRPr lang="ja-JP" altLang="en-US" dirty="0">
              <a:solidFill>
                <a:schemeClr val="tx2"/>
              </a:solidFill>
            </a:endParaRPr>
          </a:p>
        </p:txBody>
      </p:sp>
      <p:sp>
        <p:nvSpPr>
          <p:cNvPr id="120" name="額縁 119"/>
          <p:cNvSpPr/>
          <p:nvPr/>
        </p:nvSpPr>
        <p:spPr>
          <a:xfrm>
            <a:off x="4664332"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承認</a:t>
            </a:r>
            <a:r>
              <a:rPr lang="en-US" altLang="ja-JP" dirty="0" smtClean="0">
                <a:solidFill>
                  <a:schemeClr val="tx2"/>
                </a:solidFill>
              </a:rPr>
              <a:t>/</a:t>
            </a:r>
            <a:r>
              <a:rPr lang="ja-JP" altLang="en-US" dirty="0" smtClean="0">
                <a:solidFill>
                  <a:schemeClr val="tx2"/>
                </a:solidFill>
              </a:rPr>
              <a:t>登録</a:t>
            </a:r>
            <a:endParaRPr lang="ja-JP" altLang="en-US" dirty="0">
              <a:solidFill>
                <a:schemeClr val="tx2"/>
              </a:solidFill>
            </a:endParaRPr>
          </a:p>
        </p:txBody>
      </p:sp>
      <p:sp>
        <p:nvSpPr>
          <p:cNvPr id="121" name="額縁 120"/>
          <p:cNvSpPr/>
          <p:nvPr/>
        </p:nvSpPr>
        <p:spPr>
          <a:xfrm>
            <a:off x="6261425" y="4201798"/>
            <a:ext cx="1385439"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rgbClr val="FF0000"/>
                </a:solidFill>
              </a:rPr>
              <a:t>製造</a:t>
            </a:r>
            <a:r>
              <a:rPr lang="en-US" altLang="ja-JP" dirty="0" smtClean="0">
                <a:solidFill>
                  <a:srgbClr val="FF0000"/>
                </a:solidFill>
              </a:rPr>
              <a:t>/</a:t>
            </a:r>
            <a:r>
              <a:rPr lang="ja-JP" altLang="en-US" dirty="0" smtClean="0">
                <a:solidFill>
                  <a:srgbClr val="FF0000"/>
                </a:solidFill>
              </a:rPr>
              <a:t>出荷</a:t>
            </a:r>
            <a:endParaRPr lang="ja-JP" altLang="en-US" dirty="0">
              <a:solidFill>
                <a:srgbClr val="FF0000"/>
              </a:solidFill>
            </a:endParaRPr>
          </a:p>
        </p:txBody>
      </p:sp>
      <p:sp>
        <p:nvSpPr>
          <p:cNvPr id="122" name="額縁 121"/>
          <p:cNvSpPr/>
          <p:nvPr/>
        </p:nvSpPr>
        <p:spPr>
          <a:xfrm>
            <a:off x="1203537" y="4201798"/>
            <a:ext cx="1320044" cy="38171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ja-JP" altLang="en-US" dirty="0" smtClean="0">
                <a:solidFill>
                  <a:schemeClr val="tx2"/>
                </a:solidFill>
              </a:rPr>
              <a:t>企画</a:t>
            </a:r>
            <a:r>
              <a:rPr lang="en-US" altLang="ja-JP" dirty="0" smtClean="0">
                <a:solidFill>
                  <a:schemeClr val="tx2"/>
                </a:solidFill>
              </a:rPr>
              <a:t>/</a:t>
            </a:r>
            <a:r>
              <a:rPr lang="ja-JP" altLang="en-US" dirty="0" smtClean="0">
                <a:solidFill>
                  <a:schemeClr val="tx2"/>
                </a:solidFill>
              </a:rPr>
              <a:t>仕様</a:t>
            </a:r>
            <a:endParaRPr lang="ja-JP" altLang="en-US" dirty="0">
              <a:solidFill>
                <a:schemeClr val="tx2"/>
              </a:solidFill>
            </a:endParaRPr>
          </a:p>
        </p:txBody>
      </p:sp>
      <p:sp>
        <p:nvSpPr>
          <p:cNvPr id="123" name="AutoShape 25"/>
          <p:cNvSpPr>
            <a:spLocks noChangeArrowheads="1"/>
          </p:cNvSpPr>
          <p:nvPr/>
        </p:nvSpPr>
        <p:spPr bwMode="auto">
          <a:xfrm>
            <a:off x="1174658" y="5193775"/>
            <a:ext cx="1345048" cy="795527"/>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defTabSz="914228" fontAlgn="auto">
              <a:spcBef>
                <a:spcPts val="0"/>
              </a:spcBef>
              <a:spcAft>
                <a:spcPts val="0"/>
              </a:spcAft>
            </a:pP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OSS</a:t>
            </a: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利用予定のソフトウェア仕様</a:t>
            </a:r>
            <a:endPar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336720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⑪ </a:t>
            </a:r>
            <a:r>
              <a:rPr lang="en-US" altLang="ja-JP" dirty="0" smtClean="0"/>
              <a:t>Verification</a:t>
            </a:r>
            <a:endParaRPr kumimoji="1" lang="ja-JP" altLang="en-US" dirty="0"/>
          </a:p>
        </p:txBody>
      </p:sp>
      <p:sp>
        <p:nvSpPr>
          <p:cNvPr id="3" name="テキスト プレースホルダー 2"/>
          <p:cNvSpPr>
            <a:spLocks noGrp="1"/>
          </p:cNvSpPr>
          <p:nvPr>
            <p:ph type="body" sz="quarter" idx="20"/>
          </p:nvPr>
        </p:nvSpPr>
        <p:spPr/>
        <p:txBody>
          <a:bodyPr/>
          <a:lstStyle/>
          <a:p>
            <a:r>
              <a:rPr lang="en-US" altLang="ja-JP" dirty="0" smtClean="0"/>
              <a:t>SW360</a:t>
            </a:r>
            <a:r>
              <a:rPr lang="en-US" altLang="ja-JP" dirty="0"/>
              <a:t> </a:t>
            </a:r>
            <a:r>
              <a:rPr lang="en-US" altLang="ja-JP" dirty="0" smtClean="0"/>
              <a:t>(To be discussed) </a:t>
            </a:r>
            <a:r>
              <a:rPr lang="ja-JP" altLang="en-US" dirty="0" smtClean="0"/>
              <a:t>：</a:t>
            </a:r>
            <a:endParaRPr lang="en-US" altLang="ja-JP" sz="2400" dirty="0"/>
          </a:p>
          <a:p>
            <a:pPr lvl="1">
              <a:buFont typeface="Wingdings" panose="05000000000000000000" pitchFamily="2" charset="2"/>
              <a:buChar char="p"/>
            </a:pPr>
            <a:r>
              <a:rPr lang="en-US" altLang="ja-JP" sz="2400" dirty="0"/>
              <a:t>	Register the final verification results</a:t>
            </a:r>
            <a:endParaRPr lang="en-US" altLang="ja-JP" dirty="0"/>
          </a:p>
          <a:p>
            <a:r>
              <a:rPr lang="en-US" altLang="ja-JP" dirty="0" smtClean="0"/>
              <a:t>	</a:t>
            </a:r>
            <a:r>
              <a:rPr lang="en-US" altLang="ja-JP" u="sng" dirty="0" smtClean="0"/>
              <a:t>This step’s goal</a:t>
            </a:r>
          </a:p>
          <a:p>
            <a:r>
              <a:rPr lang="ja-JP" altLang="en-US" dirty="0" smtClean="0"/>
              <a:t>　　　</a:t>
            </a:r>
            <a:r>
              <a:rPr lang="en-US" altLang="ja-JP" sz="2000" dirty="0"/>
              <a:t>If you publish it on the web, you can obtain the source code from the published site without any problems, extract it, confirm that you can get the same as the product, and you can compile it.</a:t>
            </a:r>
          </a:p>
        </p:txBody>
      </p:sp>
      <p:sp>
        <p:nvSpPr>
          <p:cNvPr id="34" name="Right Brace 62"/>
          <p:cNvSpPr>
            <a:spLocks/>
          </p:cNvSpPr>
          <p:nvPr/>
        </p:nvSpPr>
        <p:spPr bwMode="auto">
          <a:xfrm rot="5400000" flipH="1">
            <a:off x="6878543" y="3648588"/>
            <a:ext cx="150204" cy="1773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35" name="Rectangle 78"/>
          <p:cNvSpPr>
            <a:spLocks noChangeArrowheads="1"/>
          </p:cNvSpPr>
          <p:nvPr/>
        </p:nvSpPr>
        <p:spPr bwMode="auto">
          <a:xfrm>
            <a:off x="372248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Audit</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Rectangle 78"/>
          <p:cNvSpPr>
            <a:spLocks noChangeArrowheads="1"/>
          </p:cNvSpPr>
          <p:nvPr/>
        </p:nvSpPr>
        <p:spPr bwMode="auto">
          <a:xfrm>
            <a:off x="4175435"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Resolve Issue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Rectangle 78"/>
          <p:cNvSpPr>
            <a:spLocks noChangeArrowheads="1"/>
          </p:cNvSpPr>
          <p:nvPr/>
        </p:nvSpPr>
        <p:spPr bwMode="auto">
          <a:xfrm>
            <a:off x="4618386"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Rectangle 78"/>
          <p:cNvSpPr>
            <a:spLocks noChangeArrowheads="1"/>
          </p:cNvSpPr>
          <p:nvPr/>
        </p:nvSpPr>
        <p:spPr bwMode="auto">
          <a:xfrm>
            <a:off x="5116412"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Approval</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Rectangle 78"/>
          <p:cNvSpPr>
            <a:spLocks noChangeArrowheads="1"/>
          </p:cNvSpPr>
          <p:nvPr/>
        </p:nvSpPr>
        <p:spPr bwMode="auto">
          <a:xfrm>
            <a:off x="55781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Registration</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Rectangle 78"/>
          <p:cNvSpPr>
            <a:spLocks noChangeArrowheads="1"/>
          </p:cNvSpPr>
          <p:nvPr/>
        </p:nvSpPr>
        <p:spPr bwMode="auto">
          <a:xfrm>
            <a:off x="6053617"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Notice</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78"/>
          <p:cNvSpPr>
            <a:spLocks noChangeArrowheads="1"/>
          </p:cNvSpPr>
          <p:nvPr/>
        </p:nvSpPr>
        <p:spPr bwMode="auto">
          <a:xfrm>
            <a:off x="65382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8"/>
          <p:cNvSpPr>
            <a:spLocks noChangeArrowheads="1"/>
          </p:cNvSpPr>
          <p:nvPr/>
        </p:nvSpPr>
        <p:spPr bwMode="auto">
          <a:xfrm>
            <a:off x="6987583"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Distribution</a:t>
            </a:r>
            <a:endParaRPr 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78"/>
          <p:cNvSpPr>
            <a:spLocks noChangeArrowheads="1"/>
          </p:cNvSpPr>
          <p:nvPr/>
        </p:nvSpPr>
        <p:spPr bwMode="auto">
          <a:xfrm>
            <a:off x="325701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sz="11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Identification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78"/>
          <p:cNvSpPr>
            <a:spLocks noChangeArrowheads="1"/>
          </p:cNvSpPr>
          <p:nvPr/>
        </p:nvSpPr>
        <p:spPr bwMode="auto">
          <a:xfrm>
            <a:off x="7455140" y="4624267"/>
            <a:ext cx="413731" cy="1920960"/>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pPr>
            <a:r>
              <a:rPr lang="en-US" sz="1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Verification</a:t>
            </a:r>
            <a:endParaRPr lang="en-US" sz="1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78"/>
          <p:cNvSpPr>
            <a:spLocks noChangeArrowheads="1"/>
          </p:cNvSpPr>
          <p:nvPr/>
        </p:nvSpPr>
        <p:spPr bwMode="auto">
          <a:xfrm>
            <a:off x="2754531" y="4624266"/>
            <a:ext cx="413731" cy="1920961"/>
          </a:xfrm>
          <a:prstGeom prst="rect">
            <a:avLst/>
          </a:prstGeom>
          <a:solidFill>
            <a:schemeClr val="accent1">
              <a:lumMod val="75000"/>
            </a:schemeClr>
          </a:solidFill>
          <a:ln>
            <a:solidFill>
              <a:schemeClr val="bg1"/>
            </a:solidFill>
          </a:ln>
          <a:effectLst/>
          <a:extLst/>
        </p:spPr>
        <p:txBody>
          <a:bodyPr vert="eaVert" wrap="square" lIns="82945" tIns="41473" rIns="82945" bIns="41473" anchor="ctr" anchorCtr="1">
            <a:spAutoFit/>
          </a:bodyPr>
          <a:lstStyle/>
          <a:p>
            <a:pPr algn="ctr" defTabSz="914228" fontAlgn="auto">
              <a:spcBef>
                <a:spcPts val="0"/>
              </a:spcBef>
              <a:spcAft>
                <a:spcPts val="0"/>
              </a:spcAft>
              <a:buFont typeface="Times New Roman" pitchFamily="16" charset="0"/>
              <a:buNone/>
              <a:defRPr/>
            </a:pPr>
            <a:r>
              <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Selection</a:t>
            </a:r>
            <a:endParaRPr lang="en-US" sz="1600" b="1" i="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ight Brace 62"/>
          <p:cNvSpPr>
            <a:spLocks/>
          </p:cNvSpPr>
          <p:nvPr/>
        </p:nvSpPr>
        <p:spPr bwMode="auto">
          <a:xfrm rot="5400000" flipH="1">
            <a:off x="3574610" y="3614729"/>
            <a:ext cx="160924" cy="1830883"/>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47" name="テキスト ボックス 46"/>
          <p:cNvSpPr txBox="1"/>
          <p:nvPr/>
        </p:nvSpPr>
        <p:spPr>
          <a:xfrm>
            <a:off x="2739513" y="4572682"/>
            <a:ext cx="415498" cy="369332"/>
          </a:xfrm>
          <a:prstGeom prst="rect">
            <a:avLst/>
          </a:prstGeom>
          <a:noFill/>
        </p:spPr>
        <p:txBody>
          <a:bodyPr wrap="none" rtlCol="0">
            <a:spAutoFit/>
          </a:bodyPr>
          <a:lstStyle/>
          <a:p>
            <a:r>
              <a:rPr kumimoji="1" lang="ja-JP" altLang="en-US" dirty="0" smtClean="0">
                <a:solidFill>
                  <a:schemeClr val="bg1"/>
                </a:solidFill>
              </a:rPr>
              <a:t>①</a:t>
            </a:r>
            <a:endParaRPr kumimoji="1" lang="ja-JP" altLang="en-US" dirty="0">
              <a:solidFill>
                <a:schemeClr val="bg1"/>
              </a:solidFill>
            </a:endParaRPr>
          </a:p>
        </p:txBody>
      </p:sp>
      <p:sp>
        <p:nvSpPr>
          <p:cNvPr id="48" name="テキスト ボックス 47"/>
          <p:cNvSpPr txBox="1"/>
          <p:nvPr/>
        </p:nvSpPr>
        <p:spPr>
          <a:xfrm>
            <a:off x="3267331" y="4584543"/>
            <a:ext cx="415498" cy="369332"/>
          </a:xfrm>
          <a:prstGeom prst="rect">
            <a:avLst/>
          </a:prstGeom>
          <a:noFill/>
        </p:spPr>
        <p:txBody>
          <a:bodyPr wrap="none" rtlCol="0">
            <a:spAutoFit/>
          </a:bodyPr>
          <a:lstStyle/>
          <a:p>
            <a:r>
              <a:rPr kumimoji="1" lang="ja-JP" altLang="en-US" dirty="0" smtClean="0">
                <a:solidFill>
                  <a:schemeClr val="bg1"/>
                </a:solidFill>
              </a:rPr>
              <a:t>②</a:t>
            </a:r>
            <a:endParaRPr kumimoji="1" lang="ja-JP" altLang="en-US" dirty="0">
              <a:solidFill>
                <a:schemeClr val="bg1"/>
              </a:solidFill>
            </a:endParaRPr>
          </a:p>
        </p:txBody>
      </p:sp>
      <p:sp>
        <p:nvSpPr>
          <p:cNvPr id="49" name="テキスト ボックス 48"/>
          <p:cNvSpPr txBox="1"/>
          <p:nvPr/>
        </p:nvSpPr>
        <p:spPr>
          <a:xfrm>
            <a:off x="3713529" y="4584543"/>
            <a:ext cx="415498" cy="369332"/>
          </a:xfrm>
          <a:prstGeom prst="rect">
            <a:avLst/>
          </a:prstGeom>
          <a:noFill/>
        </p:spPr>
        <p:txBody>
          <a:bodyPr wrap="none" rtlCol="0">
            <a:spAutoFit/>
          </a:bodyPr>
          <a:lstStyle/>
          <a:p>
            <a:r>
              <a:rPr kumimoji="1" lang="ja-JP" altLang="en-US" dirty="0" smtClean="0">
                <a:solidFill>
                  <a:schemeClr val="bg1"/>
                </a:solidFill>
              </a:rPr>
              <a:t>③</a:t>
            </a:r>
            <a:endParaRPr kumimoji="1" lang="ja-JP" altLang="en-US" dirty="0">
              <a:solidFill>
                <a:schemeClr val="bg1"/>
              </a:solidFill>
            </a:endParaRPr>
          </a:p>
        </p:txBody>
      </p:sp>
      <p:sp>
        <p:nvSpPr>
          <p:cNvPr id="50" name="テキスト ボックス 49"/>
          <p:cNvSpPr txBox="1"/>
          <p:nvPr/>
        </p:nvSpPr>
        <p:spPr>
          <a:xfrm>
            <a:off x="4159727" y="4584543"/>
            <a:ext cx="415498" cy="369332"/>
          </a:xfrm>
          <a:prstGeom prst="rect">
            <a:avLst/>
          </a:prstGeom>
          <a:noFill/>
        </p:spPr>
        <p:txBody>
          <a:bodyPr wrap="none" rtlCol="0">
            <a:spAutoFit/>
          </a:bodyPr>
          <a:lstStyle/>
          <a:p>
            <a:r>
              <a:rPr kumimoji="1" lang="ja-JP" altLang="en-US" dirty="0" smtClean="0">
                <a:solidFill>
                  <a:schemeClr val="bg1"/>
                </a:solidFill>
              </a:rPr>
              <a:t>④</a:t>
            </a:r>
            <a:endParaRPr kumimoji="1" lang="ja-JP" altLang="en-US" dirty="0">
              <a:solidFill>
                <a:schemeClr val="bg1"/>
              </a:solidFill>
            </a:endParaRPr>
          </a:p>
        </p:txBody>
      </p:sp>
      <p:sp>
        <p:nvSpPr>
          <p:cNvPr id="51" name="テキスト ボックス 50"/>
          <p:cNvSpPr txBox="1"/>
          <p:nvPr/>
        </p:nvSpPr>
        <p:spPr>
          <a:xfrm>
            <a:off x="4605925" y="4584543"/>
            <a:ext cx="415498" cy="369332"/>
          </a:xfrm>
          <a:prstGeom prst="rect">
            <a:avLst/>
          </a:prstGeom>
          <a:noFill/>
        </p:spPr>
        <p:txBody>
          <a:bodyPr wrap="none" rtlCol="0">
            <a:spAutoFit/>
          </a:bodyPr>
          <a:lstStyle/>
          <a:p>
            <a:r>
              <a:rPr kumimoji="1" lang="ja-JP" altLang="en-US" dirty="0" smtClean="0">
                <a:solidFill>
                  <a:schemeClr val="bg1"/>
                </a:solidFill>
              </a:rPr>
              <a:t>⑤</a:t>
            </a:r>
            <a:endParaRPr kumimoji="1" lang="ja-JP" altLang="en-US" dirty="0">
              <a:solidFill>
                <a:schemeClr val="bg1"/>
              </a:solidFill>
            </a:endParaRPr>
          </a:p>
        </p:txBody>
      </p:sp>
      <p:sp>
        <p:nvSpPr>
          <p:cNvPr id="52" name="テキスト ボックス 51"/>
          <p:cNvSpPr txBox="1"/>
          <p:nvPr/>
        </p:nvSpPr>
        <p:spPr>
          <a:xfrm>
            <a:off x="5087292" y="4584543"/>
            <a:ext cx="415498" cy="369332"/>
          </a:xfrm>
          <a:prstGeom prst="rect">
            <a:avLst/>
          </a:prstGeom>
          <a:noFill/>
        </p:spPr>
        <p:txBody>
          <a:bodyPr wrap="none" rtlCol="0">
            <a:spAutoFit/>
          </a:bodyPr>
          <a:lstStyle/>
          <a:p>
            <a:r>
              <a:rPr kumimoji="1" lang="ja-JP" altLang="en-US" dirty="0" smtClean="0">
                <a:solidFill>
                  <a:schemeClr val="bg1"/>
                </a:solidFill>
              </a:rPr>
              <a:t>⑥</a:t>
            </a:r>
            <a:endParaRPr kumimoji="1" lang="ja-JP" altLang="en-US" dirty="0">
              <a:solidFill>
                <a:schemeClr val="bg1"/>
              </a:solidFill>
            </a:endParaRPr>
          </a:p>
        </p:txBody>
      </p:sp>
      <p:sp>
        <p:nvSpPr>
          <p:cNvPr id="53" name="テキスト ボックス 52"/>
          <p:cNvSpPr txBox="1"/>
          <p:nvPr/>
        </p:nvSpPr>
        <p:spPr>
          <a:xfrm>
            <a:off x="5556936" y="4584543"/>
            <a:ext cx="415498" cy="369332"/>
          </a:xfrm>
          <a:prstGeom prst="rect">
            <a:avLst/>
          </a:prstGeom>
          <a:noFill/>
        </p:spPr>
        <p:txBody>
          <a:bodyPr wrap="none" rtlCol="0">
            <a:spAutoFit/>
          </a:bodyPr>
          <a:lstStyle/>
          <a:p>
            <a:r>
              <a:rPr kumimoji="1" lang="ja-JP" altLang="en-US" dirty="0" smtClean="0">
                <a:solidFill>
                  <a:schemeClr val="bg1"/>
                </a:solidFill>
              </a:rPr>
              <a:t>⑦</a:t>
            </a:r>
            <a:endParaRPr kumimoji="1" lang="ja-JP" altLang="en-US" dirty="0">
              <a:solidFill>
                <a:schemeClr val="bg1"/>
              </a:solidFill>
            </a:endParaRPr>
          </a:p>
        </p:txBody>
      </p:sp>
      <p:sp>
        <p:nvSpPr>
          <p:cNvPr id="54" name="テキスト ボックス 53"/>
          <p:cNvSpPr txBox="1"/>
          <p:nvPr/>
        </p:nvSpPr>
        <p:spPr>
          <a:xfrm>
            <a:off x="6014857" y="4584543"/>
            <a:ext cx="415498" cy="369332"/>
          </a:xfrm>
          <a:prstGeom prst="rect">
            <a:avLst/>
          </a:prstGeom>
          <a:noFill/>
        </p:spPr>
        <p:txBody>
          <a:bodyPr wrap="none" rtlCol="0">
            <a:spAutoFit/>
          </a:bodyPr>
          <a:lstStyle/>
          <a:p>
            <a:r>
              <a:rPr kumimoji="1" lang="ja-JP" altLang="en-US" dirty="0" smtClean="0">
                <a:solidFill>
                  <a:schemeClr val="bg1"/>
                </a:solidFill>
              </a:rPr>
              <a:t>⑧</a:t>
            </a:r>
            <a:endParaRPr kumimoji="1" lang="ja-JP" altLang="en-US" dirty="0">
              <a:solidFill>
                <a:schemeClr val="bg1"/>
              </a:solidFill>
            </a:endParaRPr>
          </a:p>
        </p:txBody>
      </p:sp>
      <p:sp>
        <p:nvSpPr>
          <p:cNvPr id="55" name="テキスト ボックス 54"/>
          <p:cNvSpPr txBox="1"/>
          <p:nvPr/>
        </p:nvSpPr>
        <p:spPr>
          <a:xfrm>
            <a:off x="6484501" y="4584543"/>
            <a:ext cx="415498" cy="369332"/>
          </a:xfrm>
          <a:prstGeom prst="rect">
            <a:avLst/>
          </a:prstGeom>
          <a:noFill/>
        </p:spPr>
        <p:txBody>
          <a:bodyPr wrap="none" rtlCol="0">
            <a:spAutoFit/>
          </a:bodyPr>
          <a:lstStyle/>
          <a:p>
            <a:r>
              <a:rPr kumimoji="1" lang="ja-JP" altLang="en-US" dirty="0" smtClean="0">
                <a:solidFill>
                  <a:schemeClr val="bg1"/>
                </a:solidFill>
              </a:rPr>
              <a:t>⑨</a:t>
            </a:r>
            <a:endParaRPr kumimoji="1" lang="ja-JP" altLang="en-US" dirty="0">
              <a:solidFill>
                <a:schemeClr val="bg1"/>
              </a:solidFill>
            </a:endParaRPr>
          </a:p>
        </p:txBody>
      </p:sp>
      <p:sp>
        <p:nvSpPr>
          <p:cNvPr id="56" name="テキスト ボックス 55"/>
          <p:cNvSpPr txBox="1"/>
          <p:nvPr/>
        </p:nvSpPr>
        <p:spPr>
          <a:xfrm>
            <a:off x="6954145" y="4584543"/>
            <a:ext cx="415498" cy="369332"/>
          </a:xfrm>
          <a:prstGeom prst="rect">
            <a:avLst/>
          </a:prstGeom>
          <a:noFill/>
        </p:spPr>
        <p:txBody>
          <a:bodyPr wrap="none" rtlCol="0">
            <a:spAutoFit/>
          </a:bodyPr>
          <a:lstStyle/>
          <a:p>
            <a:r>
              <a:rPr kumimoji="1" lang="ja-JP" altLang="en-US" dirty="0" smtClean="0">
                <a:solidFill>
                  <a:schemeClr val="bg1"/>
                </a:solidFill>
              </a:rPr>
              <a:t>⑩</a:t>
            </a:r>
            <a:endParaRPr kumimoji="1" lang="ja-JP" altLang="en-US" dirty="0">
              <a:solidFill>
                <a:schemeClr val="bg1"/>
              </a:solidFill>
            </a:endParaRPr>
          </a:p>
        </p:txBody>
      </p:sp>
      <p:sp>
        <p:nvSpPr>
          <p:cNvPr id="57" name="テキスト ボックス 56"/>
          <p:cNvSpPr txBox="1"/>
          <p:nvPr/>
        </p:nvSpPr>
        <p:spPr>
          <a:xfrm>
            <a:off x="7423789" y="4584543"/>
            <a:ext cx="415498" cy="369332"/>
          </a:xfrm>
          <a:prstGeom prst="rect">
            <a:avLst/>
          </a:prstGeom>
          <a:noFill/>
        </p:spPr>
        <p:txBody>
          <a:bodyPr wrap="none" rtlCol="0">
            <a:spAutoFit/>
          </a:bodyPr>
          <a:lstStyle/>
          <a:p>
            <a:r>
              <a:rPr kumimoji="1" lang="ja-JP" altLang="en-US" dirty="0" smtClean="0">
                <a:solidFill>
                  <a:schemeClr val="bg1"/>
                </a:solidFill>
              </a:rPr>
              <a:t>⑪</a:t>
            </a:r>
            <a:endParaRPr kumimoji="1" lang="ja-JP" altLang="en-US" dirty="0">
              <a:solidFill>
                <a:schemeClr val="bg1"/>
              </a:solidFill>
            </a:endParaRPr>
          </a:p>
        </p:txBody>
      </p:sp>
      <p:sp>
        <p:nvSpPr>
          <p:cNvPr id="58" name="Right Brace 62"/>
          <p:cNvSpPr>
            <a:spLocks/>
          </p:cNvSpPr>
          <p:nvPr/>
        </p:nvSpPr>
        <p:spPr bwMode="auto">
          <a:xfrm rot="5400000" flipH="1">
            <a:off x="5232101" y="3830177"/>
            <a:ext cx="150205" cy="1410708"/>
          </a:xfrm>
          <a:prstGeom prst="rightBrace">
            <a:avLst>
              <a:gd name="adj1" fmla="val 8335"/>
              <a:gd name="adj2" fmla="val 50000"/>
            </a:avLst>
          </a:prstGeom>
          <a:noFill/>
          <a:ln w="19050">
            <a:solidFill>
              <a:schemeClr val="tx1"/>
            </a:solidFill>
            <a:round/>
            <a:headEnd type="none" w="lg" len="med"/>
            <a:tailEnd type="none" w="lg" len="med"/>
          </a:ln>
          <a:effectLst/>
          <a:extLst>
            <a:ext uri="{909E8E84-426E-40DD-AFC4-6F175D3DCCD1}">
              <a14:hiddenFill xmlns:a14="http://schemas.microsoft.com/office/drawing/2010/main">
                <a:solidFill>
                  <a:srgbClr val="FFFFFF"/>
                </a:solidFill>
              </a14:hiddenFill>
            </a:ext>
          </a:extLst>
        </p:spPr>
        <p:txBody>
          <a:bodyPr lIns="91430" tIns="45715" rIns="91430" bIns="45715" anchor="ctr"/>
          <a:lstStyle/>
          <a:p>
            <a:pPr algn="ctr" defTabSz="914228" fontAlgn="auto">
              <a:spcBef>
                <a:spcPts val="0"/>
              </a:spcBef>
              <a:spcAft>
                <a:spcPts val="0"/>
              </a:spcAft>
              <a:defRPr/>
            </a:pPr>
            <a:endParaRPr lang="en-US" sz="1400" dirty="0">
              <a:solidFill>
                <a:srgbClr val="000000"/>
              </a:solidFill>
              <a:latin typeface="Calibri" panose="020F0502020204030204" pitchFamily="34" charset="0"/>
              <a:ea typeface="Meiryo UI"/>
            </a:endParaRPr>
          </a:p>
        </p:txBody>
      </p:sp>
      <p:sp>
        <p:nvSpPr>
          <p:cNvPr id="59" name="AutoShape 25"/>
          <p:cNvSpPr>
            <a:spLocks noChangeArrowheads="1"/>
          </p:cNvSpPr>
          <p:nvPr/>
        </p:nvSpPr>
        <p:spPr bwMode="auto">
          <a:xfrm>
            <a:off x="1131543" y="4811760"/>
            <a:ext cx="1436262" cy="1272253"/>
          </a:xfrm>
          <a:prstGeom prst="roundRect">
            <a:avLst>
              <a:gd name="adj" fmla="val 16667"/>
            </a:avLst>
          </a:prstGeom>
          <a:solidFill>
            <a:srgbClr val="00B050"/>
          </a:solidFill>
          <a:ln w="9525">
            <a:noFill/>
            <a:round/>
            <a:headEnd/>
            <a:tailEnd/>
          </a:ln>
          <a:extLst/>
        </p:spPr>
        <p:txBody>
          <a:bodyPr wrap="square" lIns="0" tIns="36000" rIns="0" bIns="36000" anchor="ctr">
            <a:spAutoFit/>
          </a:bodyPr>
          <a:lstStyle/>
          <a:p>
            <a:pPr algn="ctr"/>
            <a:r>
              <a:rPr 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Review Specifications </a:t>
            </a:r>
            <a:r>
              <a:rPr 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software scheduled to be used</a:t>
            </a:r>
          </a:p>
        </p:txBody>
      </p:sp>
      <p:sp>
        <p:nvSpPr>
          <p:cNvPr id="60" name="額縁 59"/>
          <p:cNvSpPr/>
          <p:nvPr/>
        </p:nvSpPr>
        <p:spPr>
          <a:xfrm>
            <a:off x="6048456" y="3782544"/>
            <a:ext cx="1939707" cy="591576"/>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a:solidFill>
                  <a:srgbClr val="FF0000"/>
                </a:solidFill>
              </a:rPr>
              <a:t>Manufacturing/Release</a:t>
            </a:r>
            <a:endParaRPr lang="ja-JP" altLang="en-US" sz="1600" dirty="0">
              <a:solidFill>
                <a:srgbClr val="FF0000"/>
              </a:solidFill>
            </a:endParaRPr>
          </a:p>
        </p:txBody>
      </p:sp>
      <p:sp>
        <p:nvSpPr>
          <p:cNvPr id="61" name="額縁 60"/>
          <p:cNvSpPr/>
          <p:nvPr/>
        </p:nvSpPr>
        <p:spPr>
          <a:xfrm>
            <a:off x="915243" y="3772363"/>
            <a:ext cx="1678163"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Plan/</a:t>
            </a:r>
          </a:p>
          <a:p>
            <a:pPr algn="ctr"/>
            <a:r>
              <a:rPr lang="en-US" altLang="ja-JP" sz="1600" dirty="0" smtClean="0">
                <a:solidFill>
                  <a:schemeClr val="tx2"/>
                </a:solidFill>
              </a:rPr>
              <a:t>Specification</a:t>
            </a:r>
            <a:endParaRPr lang="ja-JP" altLang="en-US" sz="1600" dirty="0">
              <a:solidFill>
                <a:schemeClr val="tx2"/>
              </a:solidFill>
            </a:endParaRPr>
          </a:p>
        </p:txBody>
      </p:sp>
      <p:sp>
        <p:nvSpPr>
          <p:cNvPr id="62" name="額縁 61"/>
          <p:cNvSpPr/>
          <p:nvPr/>
        </p:nvSpPr>
        <p:spPr>
          <a:xfrm>
            <a:off x="2607269" y="3785426"/>
            <a:ext cx="1801570" cy="582868"/>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Design/</a:t>
            </a:r>
          </a:p>
          <a:p>
            <a:pPr algn="ctr"/>
            <a:r>
              <a:rPr lang="en-US" altLang="ja-JP" sz="1600" dirty="0" smtClean="0">
                <a:solidFill>
                  <a:schemeClr val="tx2"/>
                </a:solidFill>
              </a:rPr>
              <a:t>Development</a:t>
            </a:r>
            <a:endParaRPr lang="ja-JP" altLang="en-US" sz="1600" dirty="0">
              <a:solidFill>
                <a:schemeClr val="tx2"/>
              </a:solidFill>
            </a:endParaRPr>
          </a:p>
        </p:txBody>
      </p:sp>
      <p:sp>
        <p:nvSpPr>
          <p:cNvPr id="63" name="額縁 62"/>
          <p:cNvSpPr/>
          <p:nvPr/>
        </p:nvSpPr>
        <p:spPr>
          <a:xfrm>
            <a:off x="4408839" y="3782460"/>
            <a:ext cx="1640306" cy="588800"/>
          </a:xfrm>
          <a:prstGeom prst="bevel">
            <a:avLst/>
          </a:prstGeom>
          <a:ln>
            <a:solidFill>
              <a:schemeClr val="tx2"/>
            </a:solidFill>
          </a:ln>
        </p:spPr>
        <p:style>
          <a:lnRef idx="2">
            <a:schemeClr val="dk1"/>
          </a:lnRef>
          <a:fillRef idx="1">
            <a:schemeClr val="lt1"/>
          </a:fillRef>
          <a:effectRef idx="0">
            <a:schemeClr val="dk1"/>
          </a:effectRef>
          <a:fontRef idx="minor">
            <a:schemeClr val="dk1"/>
          </a:fontRef>
        </p:style>
        <p:txBody>
          <a:bodyPr rtlCol="0" anchor="ctr"/>
          <a:lstStyle>
            <a:defPPr>
              <a:defRPr lang="ja-JP"/>
            </a:defPPr>
            <a:lvl1pPr marL="0" algn="l" defTabSz="914228" rtl="0" eaLnBrk="1" latinLnBrk="0" hangingPunct="1">
              <a:defRPr kumimoji="1" sz="1800" kern="1200">
                <a:solidFill>
                  <a:schemeClr val="dk1"/>
                </a:solidFill>
                <a:latin typeface="+mn-lt"/>
                <a:ea typeface="+mn-ea"/>
                <a:cs typeface="+mn-cs"/>
              </a:defRPr>
            </a:lvl1pPr>
            <a:lvl2pPr marL="457114" algn="l" defTabSz="914228" rtl="0" eaLnBrk="1" latinLnBrk="0" hangingPunct="1">
              <a:defRPr kumimoji="1" sz="1800" kern="1200">
                <a:solidFill>
                  <a:schemeClr val="dk1"/>
                </a:solidFill>
                <a:latin typeface="+mn-lt"/>
                <a:ea typeface="+mn-ea"/>
                <a:cs typeface="+mn-cs"/>
              </a:defRPr>
            </a:lvl2pPr>
            <a:lvl3pPr marL="914228" algn="l" defTabSz="914228" rtl="0" eaLnBrk="1" latinLnBrk="0" hangingPunct="1">
              <a:defRPr kumimoji="1" sz="1800" kern="1200">
                <a:solidFill>
                  <a:schemeClr val="dk1"/>
                </a:solidFill>
                <a:latin typeface="+mn-lt"/>
                <a:ea typeface="+mn-ea"/>
                <a:cs typeface="+mn-cs"/>
              </a:defRPr>
            </a:lvl3pPr>
            <a:lvl4pPr marL="1371342" algn="l" defTabSz="914228" rtl="0" eaLnBrk="1" latinLnBrk="0" hangingPunct="1">
              <a:defRPr kumimoji="1" sz="1800" kern="1200">
                <a:solidFill>
                  <a:schemeClr val="dk1"/>
                </a:solidFill>
                <a:latin typeface="+mn-lt"/>
                <a:ea typeface="+mn-ea"/>
                <a:cs typeface="+mn-cs"/>
              </a:defRPr>
            </a:lvl4pPr>
            <a:lvl5pPr marL="1828456" algn="l" defTabSz="914228" rtl="0" eaLnBrk="1" latinLnBrk="0" hangingPunct="1">
              <a:defRPr kumimoji="1" sz="1800" kern="1200">
                <a:solidFill>
                  <a:schemeClr val="dk1"/>
                </a:solidFill>
                <a:latin typeface="+mn-lt"/>
                <a:ea typeface="+mn-ea"/>
                <a:cs typeface="+mn-cs"/>
              </a:defRPr>
            </a:lvl5pPr>
            <a:lvl6pPr marL="2285570" algn="l" defTabSz="914228" rtl="0" eaLnBrk="1" latinLnBrk="0" hangingPunct="1">
              <a:defRPr kumimoji="1" sz="1800" kern="1200">
                <a:solidFill>
                  <a:schemeClr val="dk1"/>
                </a:solidFill>
                <a:latin typeface="+mn-lt"/>
                <a:ea typeface="+mn-ea"/>
                <a:cs typeface="+mn-cs"/>
              </a:defRPr>
            </a:lvl6pPr>
            <a:lvl7pPr marL="2742684" algn="l" defTabSz="914228" rtl="0" eaLnBrk="1" latinLnBrk="0" hangingPunct="1">
              <a:defRPr kumimoji="1" sz="1800" kern="1200">
                <a:solidFill>
                  <a:schemeClr val="dk1"/>
                </a:solidFill>
                <a:latin typeface="+mn-lt"/>
                <a:ea typeface="+mn-ea"/>
                <a:cs typeface="+mn-cs"/>
              </a:defRPr>
            </a:lvl7pPr>
            <a:lvl8pPr marL="3199798" algn="l" defTabSz="914228" rtl="0" eaLnBrk="1" latinLnBrk="0" hangingPunct="1">
              <a:defRPr kumimoji="1" sz="1800" kern="1200">
                <a:solidFill>
                  <a:schemeClr val="dk1"/>
                </a:solidFill>
                <a:latin typeface="+mn-lt"/>
                <a:ea typeface="+mn-ea"/>
                <a:cs typeface="+mn-cs"/>
              </a:defRPr>
            </a:lvl8pPr>
            <a:lvl9pPr marL="3656913" algn="l" defTabSz="914228" rtl="0" eaLnBrk="1" latinLnBrk="0" hangingPunct="1">
              <a:defRPr kumimoji="1" sz="1800" kern="1200">
                <a:solidFill>
                  <a:schemeClr val="dk1"/>
                </a:solidFill>
                <a:latin typeface="+mn-lt"/>
                <a:ea typeface="+mn-ea"/>
                <a:cs typeface="+mn-cs"/>
              </a:defRPr>
            </a:lvl9pPr>
          </a:lstStyle>
          <a:p>
            <a:pPr algn="ctr"/>
            <a:r>
              <a:rPr lang="en-US" altLang="ja-JP" sz="1600" dirty="0" smtClean="0">
                <a:solidFill>
                  <a:schemeClr val="tx2"/>
                </a:solidFill>
              </a:rPr>
              <a:t>Approval/</a:t>
            </a:r>
          </a:p>
          <a:p>
            <a:pPr algn="ctr"/>
            <a:r>
              <a:rPr lang="en-US" altLang="ja-JP" sz="1600" dirty="0" smtClean="0">
                <a:solidFill>
                  <a:schemeClr val="tx2"/>
                </a:solidFill>
              </a:rPr>
              <a:t>Registration</a:t>
            </a:r>
            <a:endParaRPr lang="ja-JP" altLang="en-US" sz="1600" dirty="0">
              <a:solidFill>
                <a:schemeClr val="tx2"/>
              </a:solidFill>
            </a:endParaRPr>
          </a:p>
        </p:txBody>
      </p:sp>
    </p:spTree>
    <p:extLst>
      <p:ext uri="{BB962C8B-B14F-4D97-AF65-F5344CB8AC3E}">
        <p14:creationId xmlns:p14="http://schemas.microsoft.com/office/powerpoint/2010/main" val="3434939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01</a:t>
            </a:r>
            <a:endParaRPr kumimoji="1" lang="ja-JP" altLang="en-US" dirty="0"/>
          </a:p>
        </p:txBody>
      </p:sp>
      <p:sp>
        <p:nvSpPr>
          <p:cNvPr id="4" name="タイトル 3"/>
          <p:cNvSpPr>
            <a:spLocks noGrp="1"/>
          </p:cNvSpPr>
          <p:nvPr>
            <p:ph type="title"/>
          </p:nvPr>
        </p:nvSpPr>
        <p:spPr>
          <a:xfrm>
            <a:off x="467999" y="2921094"/>
            <a:ext cx="5692169" cy="673351"/>
          </a:xfrm>
          <a:prstGeom prst="rect">
            <a:avLst/>
          </a:prstGeom>
        </p:spPr>
        <p:txBody>
          <a:bodyPr lIns="0"/>
          <a:lstStyle/>
          <a:p>
            <a:r>
              <a:rPr lang="ja-JP" altLang="en-US" dirty="0" smtClean="0"/>
              <a:t>前回</a:t>
            </a:r>
            <a:r>
              <a:rPr lang="ja-JP" altLang="en-US" dirty="0"/>
              <a:t>の</a:t>
            </a:r>
            <a:r>
              <a:rPr lang="ja-JP" altLang="en-US" dirty="0" smtClean="0"/>
              <a:t>振り返り「</a:t>
            </a:r>
            <a:r>
              <a:rPr lang="en-US" altLang="ja-JP" dirty="0" smtClean="0"/>
              <a:t>SW360</a:t>
            </a:r>
            <a:r>
              <a:rPr lang="ja-JP" altLang="en-US" dirty="0" smtClean="0"/>
              <a:t>とは？」</a:t>
            </a:r>
            <a:r>
              <a:rPr lang="en-US" altLang="ja-JP" dirty="0" smtClean="0"/>
              <a:t/>
            </a:r>
            <a:br>
              <a:rPr lang="en-US" altLang="ja-JP" dirty="0" smtClean="0"/>
            </a:br>
            <a:endParaRPr lang="ja-JP" altLang="en-US" dirty="0"/>
          </a:p>
        </p:txBody>
      </p:sp>
    </p:spTree>
    <p:extLst>
      <p:ext uri="{BB962C8B-B14F-4D97-AF65-F5344CB8AC3E}">
        <p14:creationId xmlns:p14="http://schemas.microsoft.com/office/powerpoint/2010/main" val="1428574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03</a:t>
            </a:r>
            <a:endParaRPr kumimoji="1" lang="ja-JP" altLang="en-US" dirty="0"/>
          </a:p>
        </p:txBody>
      </p:sp>
      <p:sp>
        <p:nvSpPr>
          <p:cNvPr id="4" name="タイトル 3"/>
          <p:cNvSpPr>
            <a:spLocks noGrp="1"/>
          </p:cNvSpPr>
          <p:nvPr>
            <p:ph type="title"/>
          </p:nvPr>
        </p:nvSpPr>
        <p:spPr>
          <a:xfrm>
            <a:off x="542445" y="2842368"/>
            <a:ext cx="5692169" cy="1039458"/>
          </a:xfrm>
          <a:prstGeom prst="rect">
            <a:avLst/>
          </a:prstGeom>
        </p:spPr>
        <p:txBody>
          <a:bodyPr lIns="0"/>
          <a:lstStyle/>
          <a:p>
            <a:r>
              <a:rPr lang="en-US" altLang="ja-JP" dirty="0"/>
              <a:t>OpenChain Japan WG</a:t>
            </a:r>
            <a:br>
              <a:rPr lang="en-US" altLang="ja-JP" dirty="0"/>
            </a:br>
            <a:r>
              <a:rPr lang="en-US" altLang="ja-JP" dirty="0"/>
              <a:t>Tooling Sub Working Group</a:t>
            </a:r>
            <a:r>
              <a:rPr lang="en-US" altLang="ja-JP" dirty="0" smtClean="0"/>
              <a:t/>
            </a:r>
            <a:br>
              <a:rPr lang="en-US" altLang="ja-JP" dirty="0" smtClean="0"/>
            </a:br>
            <a:r>
              <a:rPr lang="en-US" altLang="ja-JP" dirty="0" smtClean="0"/>
              <a:t/>
            </a:r>
            <a:br>
              <a:rPr lang="en-US" altLang="ja-JP" dirty="0" smtClean="0"/>
            </a:br>
            <a:r>
              <a:rPr lang="en-US" altLang="ja-JP" dirty="0" smtClean="0"/>
              <a:t>SW360</a:t>
            </a:r>
            <a:r>
              <a:rPr lang="ja-JP" altLang="en-US" dirty="0" smtClean="0"/>
              <a:t>についての議論</a:t>
            </a:r>
            <a:r>
              <a:rPr lang="en-US" altLang="ja-JP" dirty="0" smtClean="0"/>
              <a:t/>
            </a:r>
            <a:br>
              <a:rPr lang="en-US" altLang="ja-JP" dirty="0" smtClean="0"/>
            </a:br>
            <a:endParaRPr lang="ja-JP" altLang="en-US" dirty="0"/>
          </a:p>
        </p:txBody>
      </p:sp>
    </p:spTree>
    <p:extLst>
      <p:ext uri="{BB962C8B-B14F-4D97-AF65-F5344CB8AC3E}">
        <p14:creationId xmlns:p14="http://schemas.microsoft.com/office/powerpoint/2010/main" val="17433050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03</a:t>
            </a:r>
            <a:endParaRPr kumimoji="1" lang="ja-JP" altLang="en-US" dirty="0"/>
          </a:p>
        </p:txBody>
      </p:sp>
      <p:sp>
        <p:nvSpPr>
          <p:cNvPr id="4" name="タイトル 3"/>
          <p:cNvSpPr>
            <a:spLocks noGrp="1"/>
          </p:cNvSpPr>
          <p:nvPr>
            <p:ph type="title"/>
          </p:nvPr>
        </p:nvSpPr>
        <p:spPr>
          <a:xfrm>
            <a:off x="542445" y="2842368"/>
            <a:ext cx="5692169" cy="1039458"/>
          </a:xfrm>
          <a:prstGeom prst="rect">
            <a:avLst/>
          </a:prstGeom>
        </p:spPr>
        <p:txBody>
          <a:bodyPr lIns="0"/>
          <a:lstStyle/>
          <a:p>
            <a:r>
              <a:rPr lang="en-US" altLang="ja-JP" dirty="0"/>
              <a:t>OpenChain Japan WG</a:t>
            </a:r>
            <a:br>
              <a:rPr lang="en-US" altLang="ja-JP" dirty="0"/>
            </a:br>
            <a:r>
              <a:rPr lang="en-US" altLang="ja-JP" dirty="0"/>
              <a:t>Tooling Sub Working Group</a:t>
            </a:r>
            <a:r>
              <a:rPr lang="en-US" altLang="ja-JP" dirty="0" smtClean="0"/>
              <a:t/>
            </a:r>
            <a:br>
              <a:rPr lang="en-US" altLang="ja-JP" dirty="0" smtClean="0"/>
            </a:br>
            <a:r>
              <a:rPr lang="en-US" altLang="ja-JP" dirty="0" smtClean="0"/>
              <a:t/>
            </a:r>
            <a:br>
              <a:rPr lang="en-US" altLang="ja-JP" dirty="0" smtClean="0"/>
            </a:br>
            <a:r>
              <a:rPr lang="en-US" altLang="ja-JP" dirty="0" smtClean="0"/>
              <a:t>Discussion</a:t>
            </a:r>
            <a:br>
              <a:rPr lang="en-US" altLang="ja-JP" dirty="0" smtClean="0"/>
            </a:br>
            <a:r>
              <a:rPr lang="en-US" altLang="ja-JP" dirty="0" smtClean="0"/>
              <a:t>SW360</a:t>
            </a:r>
            <a:br>
              <a:rPr lang="en-US" altLang="ja-JP" dirty="0" smtClean="0"/>
            </a:br>
            <a:endParaRPr lang="ja-JP" altLang="en-US" dirty="0"/>
          </a:p>
        </p:txBody>
      </p:sp>
    </p:spTree>
    <p:extLst>
      <p:ext uri="{BB962C8B-B14F-4D97-AF65-F5344CB8AC3E}">
        <p14:creationId xmlns:p14="http://schemas.microsoft.com/office/powerpoint/2010/main" val="18552781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en-US" altLang="ja-JP" sz="2400" dirty="0" smtClean="0"/>
              <a:t>OpenChain</a:t>
            </a:r>
          </a:p>
          <a:p>
            <a:r>
              <a:rPr lang="en-US" altLang="ja-JP" sz="2400" dirty="0" smtClean="0"/>
              <a:t>Siemens provided SW360 information</a:t>
            </a:r>
          </a:p>
          <a:p>
            <a:endParaRPr kumimoji="1" lang="en-US" altLang="ja-JP" sz="2400" dirty="0"/>
          </a:p>
          <a:p>
            <a:pPr marL="971550" lvl="1" indent="-457200"/>
            <a:r>
              <a:rPr lang="en-US" altLang="ja-JP" u="sng" dirty="0">
                <a:hlinkClick r:id="rId2"/>
              </a:rPr>
              <a:t>Openchain-japan-wg@lists.linuxfoundation.org</a:t>
            </a:r>
            <a:endParaRPr lang="en-US" altLang="ja-JP" u="sng" dirty="0"/>
          </a:p>
          <a:p>
            <a:pPr marL="1314450" lvl="2" indent="-457200"/>
            <a:r>
              <a:rPr lang="en-US" altLang="ja-JP" dirty="0"/>
              <a:t>Oliver from Siemens has some great slides on the topic. Attached</a:t>
            </a:r>
            <a:r>
              <a:rPr lang="en-US" altLang="ja-JP" dirty="0" smtClean="0"/>
              <a:t>.</a:t>
            </a:r>
          </a:p>
          <a:p>
            <a:pPr marL="1314450" lvl="2" indent="-457200"/>
            <a:r>
              <a:rPr lang="en-US" altLang="ja-JP" dirty="0">
                <a:hlinkClick r:id="rId3"/>
              </a:rPr>
              <a:t>https://lists.linuxfoundation.org/mailman/private/openchain-japan-wg/attachments/20190510/f0fdae60/attachment.pdf</a:t>
            </a:r>
            <a:endParaRPr lang="en-US" altLang="ja-JP" dirty="0"/>
          </a:p>
          <a:p>
            <a:pPr marL="1314450" lvl="2" indent="-457200"/>
            <a:endParaRPr lang="en-US" altLang="ja-JP" dirty="0"/>
          </a:p>
          <a:p>
            <a:pPr marL="1314450" lvl="2" indent="-457200"/>
            <a:endParaRPr kumimoji="1" lang="en-US" altLang="ja-JP" dirty="0" smtClean="0"/>
          </a:p>
          <a:p>
            <a:pPr marL="971550" lvl="1" indent="-457200"/>
            <a:r>
              <a:rPr lang="en-US" altLang="ja-JP" dirty="0">
                <a:hlinkClick r:id="rId4"/>
              </a:rPr>
              <a:t>https://wiki.linuxfoundation.org/_media/openchain/036_oss_tooling_20190506_fossology_and_sw360_updates_04.pdf</a:t>
            </a:r>
            <a:endParaRPr lang="en-US" altLang="ja-JP" dirty="0"/>
          </a:p>
          <a:p>
            <a:pPr marL="971550" lvl="1" indent="-457200"/>
            <a:endParaRPr kumimoji="1" lang="ja-JP" altLang="en-US" dirty="0"/>
          </a:p>
        </p:txBody>
      </p:sp>
      <p:sp>
        <p:nvSpPr>
          <p:cNvPr id="4" name="タイトル 3"/>
          <p:cNvSpPr>
            <a:spLocks noGrp="1"/>
          </p:cNvSpPr>
          <p:nvPr>
            <p:ph type="title"/>
          </p:nvPr>
        </p:nvSpPr>
        <p:spPr/>
        <p:txBody>
          <a:bodyPr/>
          <a:lstStyle/>
          <a:p>
            <a:r>
              <a:rPr kumimoji="1" lang="en-US" altLang="ja-JP" dirty="0" smtClean="0"/>
              <a:t>SW360</a:t>
            </a:r>
            <a:r>
              <a:rPr lang="ja-JP" altLang="en-US" dirty="0"/>
              <a:t> </a:t>
            </a:r>
            <a:r>
              <a:rPr lang="en-US" altLang="ja-JP" dirty="0" smtClean="0"/>
              <a:t>and OpenChain</a:t>
            </a:r>
            <a:endParaRPr kumimoji="1" lang="ja-JP" altLang="en-US" dirty="0"/>
          </a:p>
        </p:txBody>
      </p:sp>
    </p:spTree>
    <p:extLst>
      <p:ext uri="{BB962C8B-B14F-4D97-AF65-F5344CB8AC3E}">
        <p14:creationId xmlns:p14="http://schemas.microsoft.com/office/powerpoint/2010/main" val="19729959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endParaRPr kumimoji="1" lang="ja-JP" altLang="en-US" dirty="0"/>
          </a:p>
        </p:txBody>
      </p:sp>
      <p:sp>
        <p:nvSpPr>
          <p:cNvPr id="4" name="タイトル 3"/>
          <p:cNvSpPr>
            <a:spLocks noGrp="1"/>
          </p:cNvSpPr>
          <p:nvPr>
            <p:ph type="title"/>
          </p:nvPr>
        </p:nvSpPr>
        <p:spPr/>
        <p:txBody>
          <a:bodyPr/>
          <a:lstStyle/>
          <a:p>
            <a:endParaRPr kumimoji="1" lang="ja-JP" altLang="en-US"/>
          </a:p>
        </p:txBody>
      </p:sp>
      <p:pic>
        <p:nvPicPr>
          <p:cNvPr id="5" name="図 4"/>
          <p:cNvPicPr>
            <a:picLocks noChangeAspect="1"/>
          </p:cNvPicPr>
          <p:nvPr/>
        </p:nvPicPr>
        <p:blipFill>
          <a:blip r:embed="rId2"/>
          <a:stretch>
            <a:fillRect/>
          </a:stretch>
        </p:blipFill>
        <p:spPr>
          <a:xfrm>
            <a:off x="468313" y="168374"/>
            <a:ext cx="7988968" cy="4509749"/>
          </a:xfrm>
          <a:prstGeom prst="rect">
            <a:avLst/>
          </a:prstGeom>
        </p:spPr>
      </p:pic>
      <p:sp>
        <p:nvSpPr>
          <p:cNvPr id="6" name="テキスト ボックス 5"/>
          <p:cNvSpPr txBox="1"/>
          <p:nvPr/>
        </p:nvSpPr>
        <p:spPr>
          <a:xfrm>
            <a:off x="468313" y="4939347"/>
            <a:ext cx="7482154" cy="1200329"/>
          </a:xfrm>
          <a:prstGeom prst="rect">
            <a:avLst/>
          </a:prstGeom>
          <a:noFill/>
        </p:spPr>
        <p:txBody>
          <a:bodyPr wrap="square" rtlCol="0">
            <a:spAutoFit/>
          </a:bodyPr>
          <a:lstStyle/>
          <a:p>
            <a:r>
              <a:rPr lang="ja-JP" altLang="en-US" dirty="0" smtClean="0"/>
              <a:t>出典</a:t>
            </a:r>
            <a:r>
              <a:rPr lang="en-US" altLang="ja-JP" dirty="0" smtClean="0"/>
              <a:t>(</a:t>
            </a:r>
            <a:r>
              <a:rPr lang="en-US" altLang="ja-JP" dirty="0"/>
              <a:t>[Openchain-japan-</a:t>
            </a:r>
            <a:r>
              <a:rPr lang="en-US" altLang="ja-JP" dirty="0" err="1"/>
              <a:t>wg</a:t>
            </a:r>
            <a:r>
              <a:rPr lang="en-US" altLang="ja-JP" dirty="0" smtClean="0"/>
              <a:t>]</a:t>
            </a:r>
            <a:r>
              <a:rPr lang="ja-JP" altLang="en-US" dirty="0" smtClean="0"/>
              <a:t>メーリングリスト</a:t>
            </a:r>
            <a:r>
              <a:rPr lang="en-US" altLang="ja-JP" dirty="0" smtClean="0"/>
              <a:t>)</a:t>
            </a:r>
          </a:p>
          <a:p>
            <a:r>
              <a:rPr lang="en-US" altLang="ja-JP" dirty="0">
                <a:hlinkClick r:id="rId3"/>
              </a:rPr>
              <a:t>https://</a:t>
            </a:r>
            <a:r>
              <a:rPr lang="en-US" altLang="ja-JP" dirty="0" smtClean="0">
                <a:hlinkClick r:id="rId3"/>
              </a:rPr>
              <a:t>lists.linuxfoundation.org/mailman/private/openchain-japan-wg/attachments/20190510/f0fdae60/attachment.pdf</a:t>
            </a:r>
            <a:endParaRPr lang="en-US" altLang="ja-JP" dirty="0" smtClean="0"/>
          </a:p>
          <a:p>
            <a:endParaRPr kumimoji="1" lang="ja-JP" altLang="en-US" dirty="0"/>
          </a:p>
        </p:txBody>
      </p:sp>
    </p:spTree>
    <p:extLst>
      <p:ext uri="{BB962C8B-B14F-4D97-AF65-F5344CB8AC3E}">
        <p14:creationId xmlns:p14="http://schemas.microsoft.com/office/powerpoint/2010/main" val="596799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endParaRPr kumimoji="1" lang="ja-JP" altLang="en-US"/>
          </a:p>
        </p:txBody>
      </p:sp>
      <p:pic>
        <p:nvPicPr>
          <p:cNvPr id="5" name="図 4"/>
          <p:cNvPicPr>
            <a:picLocks noChangeAspect="1"/>
          </p:cNvPicPr>
          <p:nvPr/>
        </p:nvPicPr>
        <p:blipFill>
          <a:blip r:embed="rId2"/>
          <a:stretch>
            <a:fillRect/>
          </a:stretch>
        </p:blipFill>
        <p:spPr>
          <a:xfrm>
            <a:off x="394636" y="472964"/>
            <a:ext cx="8354728" cy="4651339"/>
          </a:xfrm>
          <a:prstGeom prst="rect">
            <a:avLst/>
          </a:prstGeom>
        </p:spPr>
      </p:pic>
      <p:sp>
        <p:nvSpPr>
          <p:cNvPr id="6" name="正方形/長方形 5"/>
          <p:cNvSpPr/>
          <p:nvPr/>
        </p:nvSpPr>
        <p:spPr>
          <a:xfrm>
            <a:off x="768352" y="5240959"/>
            <a:ext cx="7589520" cy="1200329"/>
          </a:xfrm>
          <a:prstGeom prst="rect">
            <a:avLst/>
          </a:prstGeom>
        </p:spPr>
        <p:txBody>
          <a:bodyPr wrap="square">
            <a:spAutoFit/>
          </a:bodyPr>
          <a:lstStyle/>
          <a:p>
            <a:r>
              <a:rPr lang="ja-JP" altLang="en-US" dirty="0"/>
              <a:t>出典</a:t>
            </a:r>
            <a:r>
              <a:rPr lang="en-US" altLang="ja-JP" dirty="0"/>
              <a:t>([Openchain-japan-</a:t>
            </a:r>
            <a:r>
              <a:rPr lang="en-US" altLang="ja-JP" dirty="0" err="1"/>
              <a:t>wg</a:t>
            </a:r>
            <a:r>
              <a:rPr lang="en-US" altLang="ja-JP" dirty="0"/>
              <a:t>]</a:t>
            </a:r>
            <a:r>
              <a:rPr lang="ja-JP" altLang="en-US" dirty="0"/>
              <a:t>メーリングリスト</a:t>
            </a:r>
            <a:r>
              <a:rPr lang="en-US" altLang="ja-JP" dirty="0"/>
              <a:t>)</a:t>
            </a:r>
          </a:p>
          <a:p>
            <a:r>
              <a:rPr lang="en-US" altLang="ja-JP" dirty="0" smtClean="0">
                <a:hlinkClick r:id="rId3"/>
              </a:rPr>
              <a:t>https</a:t>
            </a:r>
            <a:r>
              <a:rPr lang="en-US" altLang="ja-JP" dirty="0">
                <a:hlinkClick r:id="rId3"/>
              </a:rPr>
              <a:t>://</a:t>
            </a:r>
            <a:r>
              <a:rPr lang="en-US" altLang="ja-JP" dirty="0" smtClean="0">
                <a:hlinkClick r:id="rId3"/>
              </a:rPr>
              <a:t>lists.linuxfoundation.org/mailman/private/openchain-japan-wg/attachments/20190510/f0fdae60/attachment.pdf</a:t>
            </a:r>
            <a:endParaRPr lang="en-US" altLang="ja-JP" dirty="0" smtClean="0"/>
          </a:p>
          <a:p>
            <a:endParaRPr lang="ja-JP" altLang="en-US" dirty="0"/>
          </a:p>
        </p:txBody>
      </p:sp>
    </p:spTree>
    <p:extLst>
      <p:ext uri="{BB962C8B-B14F-4D97-AF65-F5344CB8AC3E}">
        <p14:creationId xmlns:p14="http://schemas.microsoft.com/office/powerpoint/2010/main" val="7639062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54005" y="2415941"/>
            <a:ext cx="9143999" cy="749165"/>
          </a:xfrm>
        </p:spPr>
        <p:txBody>
          <a:bodyPr/>
          <a:lstStyle/>
          <a:p>
            <a:r>
              <a:rPr lang="en-US" altLang="ja-JP" dirty="0"/>
              <a:t>OpenChain Japan WG</a:t>
            </a:r>
            <a:br>
              <a:rPr lang="en-US" altLang="ja-JP" dirty="0"/>
            </a:br>
            <a:r>
              <a:rPr lang="en-US" altLang="ja-JP" dirty="0"/>
              <a:t>Tooling Sub Working </a:t>
            </a:r>
            <a:r>
              <a:rPr lang="en-US" altLang="ja-JP" dirty="0" smtClean="0"/>
              <a:t>Group</a:t>
            </a:r>
            <a:r>
              <a:rPr lang="ja-JP" altLang="en-US" dirty="0" smtClean="0"/>
              <a:t>　</a:t>
            </a:r>
            <a:r>
              <a:rPr lang="en-US" altLang="ja-JP" dirty="0" smtClean="0"/>
              <a:t>discussed SW360</a:t>
            </a:r>
            <a:endParaRPr kumimoji="1" lang="ja-JP" altLang="en-US" b="1" dirty="0"/>
          </a:p>
        </p:txBody>
      </p:sp>
      <p:sp>
        <p:nvSpPr>
          <p:cNvPr id="3" name="テキスト プレースホルダー 2"/>
          <p:cNvSpPr>
            <a:spLocks noGrp="1"/>
          </p:cNvSpPr>
          <p:nvPr>
            <p:ph type="body" sz="quarter" idx="20"/>
          </p:nvPr>
        </p:nvSpPr>
        <p:spPr>
          <a:xfrm>
            <a:off x="354316" y="3963683"/>
            <a:ext cx="8435368" cy="490202"/>
          </a:xfrm>
        </p:spPr>
        <p:txBody>
          <a:bodyPr/>
          <a:lstStyle/>
          <a:p>
            <a:r>
              <a:rPr lang="en-US" altLang="ja-JP" dirty="0"/>
              <a:t>OpenChain Japan </a:t>
            </a:r>
            <a:r>
              <a:rPr lang="en-US" altLang="ja-JP" dirty="0" smtClean="0"/>
              <a:t>WG</a:t>
            </a:r>
            <a:r>
              <a:rPr lang="ja-JP" altLang="en-US" dirty="0" smtClean="0"/>
              <a:t>　</a:t>
            </a:r>
            <a:r>
              <a:rPr lang="en-US" altLang="ja-JP" dirty="0" smtClean="0"/>
              <a:t>Tooling </a:t>
            </a:r>
            <a:r>
              <a:rPr lang="en-US" altLang="ja-JP" dirty="0"/>
              <a:t>Sub Working Group</a:t>
            </a:r>
            <a:endParaRPr lang="en-US" altLang="ja-JP" u="sng" dirty="0" smtClean="0">
              <a:hlinkClick r:id="rId2"/>
            </a:endParaRPr>
          </a:p>
          <a:p>
            <a:pPr marL="971550" lvl="1" indent="-457200"/>
            <a:r>
              <a:rPr lang="en-US" altLang="ja-JP" dirty="0" smtClean="0">
                <a:hlinkClick r:id="rId2"/>
              </a:rPr>
              <a:t>https</a:t>
            </a:r>
            <a:r>
              <a:rPr lang="en-US" altLang="ja-JP" dirty="0">
                <a:hlinkClick r:id="rId2"/>
              </a:rPr>
              <a:t>://</a:t>
            </a:r>
            <a:r>
              <a:rPr lang="en-US" altLang="ja-JP" dirty="0" smtClean="0">
                <a:hlinkClick r:id="rId2"/>
              </a:rPr>
              <a:t>wiki.linuxfoundation.org/openchain/jwg_tooling_sg_page</a:t>
            </a:r>
            <a:endParaRPr lang="en-US" altLang="ja-JP" dirty="0" smtClean="0"/>
          </a:p>
          <a:p>
            <a:pPr marL="971550" lvl="1" indent="-457200"/>
            <a:r>
              <a:rPr lang="en-US" altLang="ja-JP" dirty="0">
                <a:hlinkClick r:id="rId3"/>
              </a:rPr>
              <a:t>https://</a:t>
            </a:r>
            <a:r>
              <a:rPr lang="en-US" altLang="ja-JP" dirty="0" smtClean="0">
                <a:hlinkClick r:id="rId3"/>
              </a:rPr>
              <a:t>wiki.linuxfoundation.org/openchain/minutes</a:t>
            </a:r>
            <a:endParaRPr lang="en-US" altLang="ja-JP" dirty="0" smtClean="0"/>
          </a:p>
          <a:p>
            <a:pPr marL="971550" lvl="1" indent="-457200"/>
            <a:endParaRPr lang="en-US" altLang="ja-JP" dirty="0" smtClean="0"/>
          </a:p>
          <a:p>
            <a:pPr lvl="1" indent="0">
              <a:buNone/>
            </a:pPr>
            <a:r>
              <a:rPr lang="en-US" altLang="ja-JP" dirty="0"/>
              <a:t/>
            </a:r>
            <a:br>
              <a:rPr lang="en-US" altLang="ja-JP" dirty="0"/>
            </a:br>
            <a:endParaRPr lang="en-US" altLang="ja-JP" dirty="0" smtClean="0"/>
          </a:p>
          <a:p>
            <a:pPr marL="1314450" lvl="2" indent="-457200"/>
            <a:endParaRPr kumimoji="1" lang="en-US" altLang="ja-JP" dirty="0"/>
          </a:p>
          <a:p>
            <a:pPr marL="971550" lvl="1" indent="-457200"/>
            <a:endParaRPr kumimoji="1" lang="ja-JP" altLang="en-US" dirty="0"/>
          </a:p>
        </p:txBody>
      </p:sp>
    </p:spTree>
    <p:extLst>
      <p:ext uri="{BB962C8B-B14F-4D97-AF65-F5344CB8AC3E}">
        <p14:creationId xmlns:p14="http://schemas.microsoft.com/office/powerpoint/2010/main" val="7072712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1" y="1131094"/>
            <a:ext cx="7886699" cy="422842"/>
          </a:xfrm>
        </p:spPr>
        <p:txBody>
          <a:bodyPr/>
          <a:lstStyle/>
          <a:p>
            <a:r>
              <a:rPr lang="ja-JP" altLang="en-US" sz="2700" dirty="0"/>
              <a:t>活動内容 </a:t>
            </a:r>
            <a:r>
              <a:rPr lang="en-US" altLang="ja-JP" sz="2700" dirty="0"/>
              <a:t>(CFP</a:t>
            </a:r>
            <a:r>
              <a:rPr lang="ja-JP" altLang="en-US" sz="2700" dirty="0"/>
              <a:t>の時点で述べたこと</a:t>
            </a:r>
            <a:r>
              <a:rPr lang="en-US" altLang="ja-JP" sz="2700" dirty="0"/>
              <a:t>)</a:t>
            </a:r>
            <a:endParaRPr kumimoji="1" lang="ja-JP" altLang="en-US" dirty="0"/>
          </a:p>
        </p:txBody>
      </p:sp>
      <p:sp>
        <p:nvSpPr>
          <p:cNvPr id="3" name="テキスト プレースホルダー 2"/>
          <p:cNvSpPr>
            <a:spLocks noGrp="1"/>
          </p:cNvSpPr>
          <p:nvPr>
            <p:ph type="body" idx="1"/>
          </p:nvPr>
        </p:nvSpPr>
        <p:spPr>
          <a:xfrm>
            <a:off x="628651" y="1553936"/>
            <a:ext cx="7886699" cy="3701143"/>
          </a:xfrm>
        </p:spPr>
        <p:txBody>
          <a:bodyPr/>
          <a:lstStyle/>
          <a:p>
            <a:r>
              <a:rPr kumimoji="1" lang="ja-JP" altLang="en-US" b="1" dirty="0" smtClean="0">
                <a:solidFill>
                  <a:schemeClr val="bg1">
                    <a:lumMod val="50000"/>
                  </a:schemeClr>
                </a:solidFill>
              </a:rPr>
              <a:t>参加メンバ間でツールに関して議論</a:t>
            </a:r>
            <a:endParaRPr kumimoji="1" lang="en-US" altLang="ja-JP" b="1" dirty="0" smtClean="0">
              <a:solidFill>
                <a:schemeClr val="bg1">
                  <a:lumMod val="50000"/>
                </a:schemeClr>
              </a:solidFill>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「知りたいこと」</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「疑問を持ったこと」</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「わかったこと」</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「インストール方法や使い方ノウハウ」</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「こうなってほしいという希望」</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b="1" dirty="0" smtClean="0">
                <a:solidFill>
                  <a:schemeClr val="bg1">
                    <a:lumMod val="50000"/>
                  </a:schemeClr>
                </a:solidFill>
              </a:rPr>
              <a:t>F2F </a:t>
            </a:r>
            <a:r>
              <a:rPr kumimoji="1" lang="ja-JP" altLang="en-US" b="1" dirty="0" smtClean="0">
                <a:solidFill>
                  <a:schemeClr val="bg1">
                    <a:lumMod val="50000"/>
                  </a:schemeClr>
                </a:solidFill>
              </a:rPr>
              <a:t>を月</a:t>
            </a:r>
            <a:r>
              <a:rPr kumimoji="1" lang="en-US" altLang="ja-JP" b="1" dirty="0" smtClean="0">
                <a:solidFill>
                  <a:schemeClr val="bg1">
                    <a:lumMod val="50000"/>
                  </a:schemeClr>
                </a:solidFill>
              </a:rPr>
              <a:t>1</a:t>
            </a:r>
            <a:r>
              <a:rPr kumimoji="1" lang="ja-JP" altLang="en-US" b="1" dirty="0" smtClean="0">
                <a:solidFill>
                  <a:schemeClr val="bg1">
                    <a:lumMod val="50000"/>
                  </a:schemeClr>
                </a:solidFill>
              </a:rPr>
              <a:t>回程度、情報共有ツールでは随時、ゆるく議論する</a:t>
            </a:r>
            <a:endParaRPr kumimoji="1" lang="en-US" altLang="ja-JP" b="1" dirty="0" smtClean="0">
              <a:solidFill>
                <a:schemeClr val="bg1">
                  <a:lumMod val="50000"/>
                </a:schemeClr>
              </a:solidFill>
            </a:endParaRPr>
          </a:p>
          <a:p>
            <a:pPr lvl="1"/>
            <a:r>
              <a:rPr kumimoji="1"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運営</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の</a:t>
            </a:r>
            <a:r>
              <a:rPr kumimoji="1"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詳細</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は参加メンバで協議</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F2F</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開催は単独もしくは他の</a:t>
            </a:r>
            <a:r>
              <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SWG</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と共催</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情報共有ツールは </a:t>
            </a:r>
            <a:r>
              <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Slack</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を想定  （メールで適宜補足）</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b="1" dirty="0" smtClean="0">
                <a:solidFill>
                  <a:schemeClr val="bg1">
                    <a:lumMod val="50000"/>
                  </a:schemeClr>
                </a:solidFill>
              </a:rPr>
              <a:t>成果は、整理してリーダもしくは代行者が</a:t>
            </a:r>
            <a:r>
              <a:rPr kumimoji="1" lang="en-US" altLang="ja-JP" b="1" dirty="0">
                <a:solidFill>
                  <a:schemeClr val="bg1">
                    <a:lumMod val="50000"/>
                  </a:schemeClr>
                </a:solidFill>
              </a:rPr>
              <a:t> </a:t>
            </a:r>
            <a:r>
              <a:rPr kumimoji="1" lang="en-US" altLang="ja-JP" b="1" dirty="0" smtClean="0">
                <a:solidFill>
                  <a:schemeClr val="bg1">
                    <a:lumMod val="50000"/>
                  </a:schemeClr>
                </a:solidFill>
              </a:rPr>
              <a:t>Japan WG</a:t>
            </a:r>
            <a:r>
              <a:rPr kumimoji="1" lang="ja-JP" altLang="en-US" b="1" dirty="0" smtClean="0">
                <a:solidFill>
                  <a:schemeClr val="bg1">
                    <a:lumMod val="50000"/>
                  </a:schemeClr>
                </a:solidFill>
              </a:rPr>
              <a:t> で報告</a:t>
            </a:r>
            <a:endParaRPr kumimoji="1" lang="en-US" altLang="ja-JP" b="1" dirty="0" smtClean="0">
              <a:solidFill>
                <a:schemeClr val="bg1">
                  <a:lumMod val="50000"/>
                </a:schemeClr>
              </a:solidFill>
            </a:endParaRPr>
          </a:p>
          <a:p>
            <a:endParaRPr kumimoji="1" lang="ja-JP" altLang="en-US" dirty="0">
              <a:solidFill>
                <a:schemeClr val="bg1">
                  <a:lumMod val="50000"/>
                </a:schemeClr>
              </a:solidFill>
            </a:endParaRPr>
          </a:p>
        </p:txBody>
      </p:sp>
      <p:sp>
        <p:nvSpPr>
          <p:cNvPr id="4" name="スライド番号プレースホルダー 3"/>
          <p:cNvSpPr>
            <a:spLocks noGrp="1"/>
          </p:cNvSpPr>
          <p:nvPr>
            <p:ph type="sldNum" idx="12"/>
          </p:nvPr>
        </p:nvSpPr>
        <p:spPr/>
        <p:txBody>
          <a:bodyPr/>
          <a:lstStyle/>
          <a:p>
            <a:pPr algn="r">
              <a:buClr>
                <a:srgbClr val="898989"/>
              </a:buClr>
            </a:pPr>
            <a:fld id="{00000000-1234-1234-1234-123412341234}" type="slidenum">
              <a:rPr lang="en-CA" sz="900">
                <a:solidFill>
                  <a:srgbClr val="898989"/>
                </a:solidFill>
                <a:latin typeface="Calibri"/>
                <a:ea typeface="Calibri"/>
                <a:cs typeface="Calibri"/>
                <a:sym typeface="Calibri"/>
              </a:rPr>
              <a:pPr algn="r">
                <a:buClr>
                  <a:srgbClr val="898989"/>
                </a:buClr>
              </a:pPr>
              <a:t>45</a:t>
            </a:fld>
            <a:endParaRPr lang="en-CA" sz="900">
              <a:solidFill>
                <a:srgbClr val="898989"/>
              </a:solidFill>
              <a:latin typeface="Calibri"/>
              <a:ea typeface="Calibri"/>
              <a:cs typeface="Calibri"/>
              <a:sym typeface="Calibri"/>
            </a:endParaRPr>
          </a:p>
        </p:txBody>
      </p:sp>
      <p:sp>
        <p:nvSpPr>
          <p:cNvPr id="5" name="テキスト ボックス 4"/>
          <p:cNvSpPr txBox="1"/>
          <p:nvPr/>
        </p:nvSpPr>
        <p:spPr>
          <a:xfrm>
            <a:off x="6910939" y="207764"/>
            <a:ext cx="1867301" cy="923330"/>
          </a:xfrm>
          <a:prstGeom prst="rect">
            <a:avLst/>
          </a:prstGeom>
          <a:noFill/>
        </p:spPr>
        <p:txBody>
          <a:bodyPr wrap="square" rtlCol="0">
            <a:spAutoFit/>
          </a:bodyPr>
          <a:lstStyle/>
          <a:p>
            <a:r>
              <a:rPr lang="en-US" altLang="ja-JP" dirty="0" smtClean="0"/>
              <a:t>This slide is only Japanese</a:t>
            </a:r>
            <a:r>
              <a:rPr lang="ja-JP" altLang="en-US" dirty="0" smtClean="0"/>
              <a:t> </a:t>
            </a:r>
            <a:r>
              <a:rPr lang="en-US" altLang="ja-JP" dirty="0" smtClean="0"/>
              <a:t>Language</a:t>
            </a:r>
            <a:r>
              <a:rPr lang="ja-JP" altLang="en-US" dirty="0" smtClean="0"/>
              <a:t> </a:t>
            </a:r>
            <a:endParaRPr kumimoji="1" lang="ja-JP" altLang="en-US" dirty="0"/>
          </a:p>
        </p:txBody>
      </p:sp>
    </p:spTree>
    <p:extLst>
      <p:ext uri="{BB962C8B-B14F-4D97-AF65-F5344CB8AC3E}">
        <p14:creationId xmlns:p14="http://schemas.microsoft.com/office/powerpoint/2010/main" val="15970998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Japan WG Tooling SWG</a:t>
            </a:r>
            <a:r>
              <a:rPr kumimoji="1" lang="ja-JP" altLang="en-US" dirty="0" smtClean="0"/>
              <a:t>で「やること」</a:t>
            </a:r>
            <a:endParaRPr kumimoji="1" lang="ja-JP" altLang="en-US" dirty="0"/>
          </a:p>
        </p:txBody>
      </p:sp>
      <p:sp>
        <p:nvSpPr>
          <p:cNvPr id="3" name="テキスト プレースホルダー 2"/>
          <p:cNvSpPr>
            <a:spLocks noGrp="1"/>
          </p:cNvSpPr>
          <p:nvPr>
            <p:ph type="body" idx="1"/>
          </p:nvPr>
        </p:nvSpPr>
        <p:spPr/>
        <p:txBody>
          <a:bodyPr>
            <a:normAutofit/>
          </a:bodyPr>
          <a:lstStyle/>
          <a:p>
            <a:pPr marL="38100" indent="0">
              <a:buNone/>
            </a:pPr>
            <a:r>
              <a:rPr kumimoji="1" lang="ja-JP" altLang="en-US" b="1" dirty="0" smtClean="0"/>
              <a:t>日本語中心で</a:t>
            </a:r>
            <a:r>
              <a:rPr kumimoji="1" lang="en-US" altLang="ja-JP" b="1" dirty="0"/>
              <a:t>OK</a:t>
            </a:r>
            <a:endParaRPr kumimoji="1" lang="en-US" altLang="ja-JP" b="1" dirty="0" smtClean="0"/>
          </a:p>
          <a:p>
            <a:endParaRPr kumimoji="1" lang="en-US" altLang="ja-JP" b="1" dirty="0" smtClean="0"/>
          </a:p>
          <a:p>
            <a:pPr marL="423863" indent="-385763">
              <a:buFont typeface="+mj-lt"/>
              <a:buAutoNum type="arabicPeriod"/>
            </a:pPr>
            <a:r>
              <a:rPr kumimoji="1" lang="ja-JP" altLang="en-US" b="1" dirty="0" smtClean="0"/>
              <a:t>ツール情報をまとめる</a:t>
            </a:r>
            <a:endParaRPr kumimoji="1" lang="ja-JP" altLang="en-US" b="1" dirty="0"/>
          </a:p>
          <a:p>
            <a:pPr marL="423863" indent="-385763">
              <a:buFont typeface="+mj-lt"/>
              <a:buAutoNum type="arabicPeriod"/>
            </a:pPr>
            <a:r>
              <a:rPr kumimoji="1" lang="ja-JP" altLang="en-US" b="1" dirty="0" smtClean="0"/>
              <a:t>実際</a:t>
            </a:r>
            <a:r>
              <a:rPr kumimoji="1" lang="ja-JP" altLang="en-US" b="1" dirty="0"/>
              <a:t>に使いながら勉強や議論をしていく</a:t>
            </a:r>
            <a:r>
              <a:rPr kumimoji="1" lang="ja-JP" altLang="en-US" b="1" dirty="0" smtClean="0"/>
              <a:t>場の提供</a:t>
            </a:r>
            <a:endParaRPr kumimoji="1" lang="ja-JP" altLang="en-US" b="1" dirty="0"/>
          </a:p>
          <a:p>
            <a:pPr lvl="1"/>
            <a:r>
              <a:rPr kumimoji="1" lang="en-US" altLang="ja-JP" dirty="0"/>
              <a:t>Hands on</a:t>
            </a:r>
            <a:r>
              <a:rPr kumimoji="1" lang="ja-JP" altLang="en-US" dirty="0"/>
              <a:t>開催</a:t>
            </a:r>
          </a:p>
          <a:p>
            <a:pPr lvl="1"/>
            <a:r>
              <a:rPr kumimoji="1" lang="ja-JP" altLang="en-US" dirty="0"/>
              <a:t>ツール紹介</a:t>
            </a:r>
            <a:r>
              <a:rPr kumimoji="1" lang="ja-JP" altLang="en-US" dirty="0" smtClean="0"/>
              <a:t>開催</a:t>
            </a:r>
            <a:endParaRPr kumimoji="1" lang="en-US" altLang="ja-JP" dirty="0" smtClean="0"/>
          </a:p>
          <a:p>
            <a:pPr lvl="1"/>
            <a:r>
              <a:rPr kumimoji="1" lang="ja-JP" altLang="en-US" dirty="0" smtClean="0"/>
              <a:t>ツール</a:t>
            </a:r>
            <a:r>
              <a:rPr kumimoji="1" lang="ja-JP" altLang="en-US" dirty="0"/>
              <a:t>関連のセミナー</a:t>
            </a:r>
            <a:r>
              <a:rPr kumimoji="1" lang="ja-JP" altLang="en-US" dirty="0" smtClean="0"/>
              <a:t>開催</a:t>
            </a:r>
            <a:endParaRPr kumimoji="1" lang="en-US" altLang="ja-JP" dirty="0" smtClean="0"/>
          </a:p>
          <a:p>
            <a:pPr lvl="2"/>
            <a:r>
              <a:rPr kumimoji="1" lang="en-US" altLang="ja-JP" dirty="0"/>
              <a:t>Compass</a:t>
            </a:r>
            <a:r>
              <a:rPr kumimoji="1" lang="ja-JP" altLang="en-US" dirty="0" smtClean="0"/>
              <a:t>等で案内</a:t>
            </a:r>
            <a:endParaRPr kumimoji="1" lang="ja-JP" altLang="en-US" dirty="0"/>
          </a:p>
          <a:p>
            <a:pPr marL="423863" indent="-385763">
              <a:buFont typeface="+mj-lt"/>
              <a:buAutoNum type="arabicPeriod"/>
            </a:pPr>
            <a:r>
              <a:rPr kumimoji="1" lang="ja-JP" altLang="en-US" b="1" dirty="0" smtClean="0"/>
              <a:t>情報流通とツールマッピング</a:t>
            </a:r>
            <a:endParaRPr kumimoji="1" lang="en-US" altLang="ja-JP" b="1" dirty="0" smtClean="0"/>
          </a:p>
          <a:p>
            <a:pPr marL="423863" indent="-385763">
              <a:buFont typeface="+mj-lt"/>
              <a:buAutoNum type="arabicPeriod"/>
            </a:pPr>
            <a:endParaRPr kumimoji="1" lang="en-US" altLang="ja-JP" b="1" dirty="0" smtClean="0"/>
          </a:p>
          <a:p>
            <a:pPr marL="423863" indent="-385763">
              <a:buFont typeface="+mj-lt"/>
              <a:buAutoNum type="arabicPeriod"/>
            </a:pPr>
            <a:r>
              <a:rPr kumimoji="1" lang="ja-JP" altLang="en-US" b="1" dirty="0" smtClean="0"/>
              <a:t>活動</a:t>
            </a:r>
            <a:r>
              <a:rPr kumimoji="1" lang="ja-JP" altLang="en-US" b="1" dirty="0"/>
              <a:t>に賛同するメンバ拡大のためのプロモーション</a:t>
            </a:r>
          </a:p>
          <a:p>
            <a:endParaRPr kumimoji="1" lang="ja-JP" altLang="en-US" dirty="0"/>
          </a:p>
          <a:p>
            <a:endParaRPr kumimoji="1" lang="ja-JP" altLang="en-US" dirty="0"/>
          </a:p>
        </p:txBody>
      </p:sp>
      <p:sp>
        <p:nvSpPr>
          <p:cNvPr id="4" name="スライド番号プレースホルダー 3"/>
          <p:cNvSpPr>
            <a:spLocks noGrp="1"/>
          </p:cNvSpPr>
          <p:nvPr>
            <p:ph type="sldNum" idx="12"/>
          </p:nvPr>
        </p:nvSpPr>
        <p:spPr/>
        <p:txBody>
          <a:bodyPr/>
          <a:lstStyle/>
          <a:p>
            <a:pPr algn="r">
              <a:buClr>
                <a:srgbClr val="898989"/>
              </a:buClr>
            </a:pPr>
            <a:fld id="{00000000-1234-1234-1234-123412341234}" type="slidenum">
              <a:rPr lang="en-CA" sz="900">
                <a:solidFill>
                  <a:srgbClr val="898989"/>
                </a:solidFill>
                <a:latin typeface="Calibri"/>
                <a:ea typeface="Calibri"/>
                <a:cs typeface="Calibri"/>
                <a:sym typeface="Calibri"/>
              </a:rPr>
              <a:pPr algn="r">
                <a:buClr>
                  <a:srgbClr val="898989"/>
                </a:buClr>
              </a:pPr>
              <a:t>46</a:t>
            </a:fld>
            <a:endParaRPr lang="en-CA" sz="900">
              <a:solidFill>
                <a:srgbClr val="898989"/>
              </a:solidFill>
              <a:latin typeface="Calibri"/>
              <a:ea typeface="Calibri"/>
              <a:cs typeface="Calibri"/>
              <a:sym typeface="Calibri"/>
            </a:endParaRPr>
          </a:p>
        </p:txBody>
      </p:sp>
      <p:sp>
        <p:nvSpPr>
          <p:cNvPr id="5" name="テキスト ボックス 4"/>
          <p:cNvSpPr txBox="1"/>
          <p:nvPr/>
        </p:nvSpPr>
        <p:spPr>
          <a:xfrm>
            <a:off x="7276699" y="153812"/>
            <a:ext cx="1867301" cy="923330"/>
          </a:xfrm>
          <a:prstGeom prst="rect">
            <a:avLst/>
          </a:prstGeom>
          <a:noFill/>
        </p:spPr>
        <p:txBody>
          <a:bodyPr wrap="square" rtlCol="0">
            <a:spAutoFit/>
          </a:bodyPr>
          <a:lstStyle/>
          <a:p>
            <a:r>
              <a:rPr lang="en-US" altLang="ja-JP" dirty="0" smtClean="0"/>
              <a:t>This slide is only Japanese</a:t>
            </a:r>
            <a:r>
              <a:rPr lang="ja-JP" altLang="en-US" dirty="0" smtClean="0"/>
              <a:t> </a:t>
            </a:r>
            <a:r>
              <a:rPr lang="en-US" altLang="ja-JP" dirty="0" smtClean="0"/>
              <a:t>Language</a:t>
            </a:r>
            <a:r>
              <a:rPr lang="ja-JP" altLang="en-US" dirty="0" smtClean="0"/>
              <a:t> </a:t>
            </a:r>
            <a:endParaRPr kumimoji="1" lang="ja-JP" altLang="en-US" dirty="0"/>
          </a:p>
        </p:txBody>
      </p:sp>
    </p:spTree>
    <p:extLst>
      <p:ext uri="{BB962C8B-B14F-4D97-AF65-F5344CB8AC3E}">
        <p14:creationId xmlns:p14="http://schemas.microsoft.com/office/powerpoint/2010/main" val="16053853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1" y="1131094"/>
            <a:ext cx="7886699" cy="422842"/>
          </a:xfrm>
        </p:spPr>
        <p:txBody>
          <a:bodyPr/>
          <a:lstStyle/>
          <a:p>
            <a:r>
              <a:rPr lang="ja-JP" altLang="en-US" sz="2700" dirty="0"/>
              <a:t>成果目標の例</a:t>
            </a:r>
            <a:endParaRPr kumimoji="1" lang="ja-JP" altLang="en-US" dirty="0"/>
          </a:p>
        </p:txBody>
      </p:sp>
      <p:sp>
        <p:nvSpPr>
          <p:cNvPr id="3" name="テキスト プレースホルダー 2"/>
          <p:cNvSpPr>
            <a:spLocks noGrp="1"/>
          </p:cNvSpPr>
          <p:nvPr>
            <p:ph type="body" idx="1"/>
          </p:nvPr>
        </p:nvSpPr>
        <p:spPr>
          <a:xfrm>
            <a:off x="628651" y="1717222"/>
            <a:ext cx="7886699" cy="3381035"/>
          </a:xfrm>
        </p:spPr>
        <p:txBody>
          <a:bodyPr/>
          <a:lstStyle/>
          <a:p>
            <a:r>
              <a:rPr kumimoji="1" lang="ja-JP" altLang="en-US" dirty="0" smtClean="0">
                <a:solidFill>
                  <a:schemeClr val="bg1">
                    <a:lumMod val="50000"/>
                  </a:schemeClr>
                </a:solidFill>
              </a:rPr>
              <a:t>それぞれのツールに関する入手可能な情報をまとめる</a:t>
            </a:r>
            <a:endParaRPr kumimoji="1" lang="en-US" altLang="ja-JP" dirty="0" smtClean="0">
              <a:solidFill>
                <a:schemeClr val="bg1">
                  <a:lumMod val="50000"/>
                </a:schemeClr>
              </a:solidFill>
            </a:endParaRPr>
          </a:p>
          <a:p>
            <a:r>
              <a:rPr kumimoji="1" lang="ja-JP" altLang="en-US" dirty="0">
                <a:solidFill>
                  <a:schemeClr val="bg1">
                    <a:lumMod val="50000"/>
                  </a:schemeClr>
                </a:solidFill>
              </a:rPr>
              <a:t>情報</a:t>
            </a:r>
            <a:r>
              <a:rPr kumimoji="1" lang="ja-JP" altLang="en-US" dirty="0" smtClean="0">
                <a:solidFill>
                  <a:schemeClr val="bg1">
                    <a:lumMod val="50000"/>
                  </a:schemeClr>
                </a:solidFill>
              </a:rPr>
              <a:t>の流通</a:t>
            </a:r>
            <a:r>
              <a:rPr kumimoji="1" lang="ja-JP" altLang="en-US" dirty="0">
                <a:solidFill>
                  <a:schemeClr val="bg1">
                    <a:lumMod val="50000"/>
                  </a:schemeClr>
                </a:solidFill>
              </a:rPr>
              <a:t>過程</a:t>
            </a:r>
            <a:r>
              <a:rPr kumimoji="1" lang="ja-JP" altLang="en-US" dirty="0" smtClean="0">
                <a:solidFill>
                  <a:schemeClr val="bg1">
                    <a:lumMod val="50000"/>
                  </a:schemeClr>
                </a:solidFill>
              </a:rPr>
              <a:t>とツールのマッピングを行い不足を洗い出す</a:t>
            </a:r>
            <a:endParaRPr kumimoji="1" lang="en-US" altLang="ja-JP" dirty="0" smtClean="0">
              <a:solidFill>
                <a:schemeClr val="bg1">
                  <a:lumMod val="50000"/>
                </a:schemeClr>
              </a:solidFill>
            </a:endParaRPr>
          </a:p>
          <a:p>
            <a:pPr lvl="1"/>
            <a:r>
              <a:rPr kumimoji="1" lang="ja-JP" altLang="en-US" dirty="0">
                <a:solidFill>
                  <a:schemeClr val="bg1">
                    <a:lumMod val="50000"/>
                  </a:schemeClr>
                </a:solidFill>
              </a:rPr>
              <a:t>可能</a:t>
            </a:r>
            <a:r>
              <a:rPr kumimoji="1" lang="ja-JP" altLang="en-US" dirty="0" smtClean="0">
                <a:solidFill>
                  <a:schemeClr val="bg1">
                    <a:lumMod val="50000"/>
                  </a:schemeClr>
                </a:solidFill>
              </a:rPr>
              <a:t>ならば得られた</a:t>
            </a:r>
            <a:r>
              <a:rPr kumimoji="1" lang="ja-JP" altLang="en-US" dirty="0">
                <a:solidFill>
                  <a:schemeClr val="bg1">
                    <a:lumMod val="50000"/>
                  </a:schemeClr>
                </a:solidFill>
              </a:rPr>
              <a:t>結果</a:t>
            </a:r>
            <a:r>
              <a:rPr kumimoji="1" lang="ja-JP" altLang="en-US" dirty="0" smtClean="0">
                <a:solidFill>
                  <a:schemeClr val="bg1">
                    <a:lumMod val="50000"/>
                  </a:schemeClr>
                </a:solidFill>
              </a:rPr>
              <a:t>を</a:t>
            </a:r>
            <a:r>
              <a:rPr kumimoji="1" lang="ja-JP" altLang="en-US" dirty="0">
                <a:solidFill>
                  <a:schemeClr val="bg1">
                    <a:lumMod val="50000"/>
                  </a:schemeClr>
                </a:solidFill>
              </a:rPr>
              <a:t>関連</a:t>
            </a:r>
            <a:r>
              <a:rPr kumimoji="1" lang="ja-JP" altLang="en-US" dirty="0" smtClean="0">
                <a:solidFill>
                  <a:schemeClr val="bg1">
                    <a:lumMod val="50000"/>
                  </a:schemeClr>
                </a:solidFill>
              </a:rPr>
              <a:t>するコミュニティへ提案する</a:t>
            </a:r>
            <a:endParaRPr kumimoji="1" lang="en-US" altLang="ja-JP" dirty="0" smtClean="0">
              <a:solidFill>
                <a:schemeClr val="bg1">
                  <a:lumMod val="50000"/>
                </a:schemeClr>
              </a:solidFill>
            </a:endParaRPr>
          </a:p>
          <a:p>
            <a:r>
              <a:rPr kumimoji="1" lang="ja-JP" altLang="en-US" dirty="0" smtClean="0">
                <a:solidFill>
                  <a:schemeClr val="bg1">
                    <a:lumMod val="50000"/>
                  </a:schemeClr>
                </a:solidFill>
              </a:rPr>
              <a:t>ツールが管理する「データ」そのものの流通手段を検討する</a:t>
            </a:r>
            <a:endParaRPr kumimoji="1" lang="en-US" altLang="ja-JP" dirty="0" smtClean="0">
              <a:solidFill>
                <a:schemeClr val="bg1">
                  <a:lumMod val="50000"/>
                </a:schemeClr>
              </a:solidFill>
            </a:endParaRPr>
          </a:p>
          <a:p>
            <a:pPr lvl="1"/>
            <a:r>
              <a:rPr kumimoji="1" lang="en-US" altLang="ja-JP" dirty="0" smtClean="0">
                <a:solidFill>
                  <a:schemeClr val="bg1">
                    <a:lumMod val="50000"/>
                  </a:schemeClr>
                </a:solidFill>
              </a:rPr>
              <a:t>SPDX</a:t>
            </a:r>
            <a:r>
              <a:rPr kumimoji="1" lang="ja-JP" altLang="en-US" dirty="0" smtClean="0">
                <a:solidFill>
                  <a:schemeClr val="bg1">
                    <a:lumMod val="50000"/>
                  </a:schemeClr>
                </a:solidFill>
              </a:rPr>
              <a:t>ツールや</a:t>
            </a:r>
            <a:r>
              <a:rPr kumimoji="1" lang="en-US" altLang="ja-JP" dirty="0" smtClean="0">
                <a:solidFill>
                  <a:schemeClr val="bg1">
                    <a:lumMod val="50000"/>
                  </a:schemeClr>
                </a:solidFill>
              </a:rPr>
              <a:t>OSS</a:t>
            </a:r>
            <a:r>
              <a:rPr kumimoji="1" lang="ja-JP" altLang="en-US" dirty="0" smtClean="0">
                <a:solidFill>
                  <a:schemeClr val="bg1">
                    <a:lumMod val="50000"/>
                  </a:schemeClr>
                </a:solidFill>
              </a:rPr>
              <a:t>開発コミュニティとの連携方法も含める</a:t>
            </a:r>
            <a:endParaRPr kumimoji="1" lang="en-US" altLang="ja-JP" dirty="0">
              <a:solidFill>
                <a:schemeClr val="bg1">
                  <a:lumMod val="50000"/>
                </a:schemeClr>
              </a:solidFill>
            </a:endParaRPr>
          </a:p>
          <a:p>
            <a:pPr marL="38100" indent="0">
              <a:buNone/>
            </a:pPr>
            <a:endParaRPr kumimoji="1" lang="en-US" altLang="ja-JP" dirty="0" smtClean="0">
              <a:solidFill>
                <a:schemeClr val="bg1">
                  <a:lumMod val="50000"/>
                </a:schemeClr>
              </a:solidFill>
            </a:endParaRPr>
          </a:p>
          <a:p>
            <a:r>
              <a:rPr kumimoji="1" lang="ja-JP" altLang="en-US" dirty="0">
                <a:solidFill>
                  <a:schemeClr val="bg1">
                    <a:lumMod val="50000"/>
                  </a:schemeClr>
                </a:solidFill>
              </a:rPr>
              <a:t>活動</a:t>
            </a:r>
            <a:r>
              <a:rPr kumimoji="1" lang="ja-JP" altLang="en-US" dirty="0" smtClean="0">
                <a:solidFill>
                  <a:schemeClr val="bg1">
                    <a:lumMod val="50000"/>
                  </a:schemeClr>
                </a:solidFill>
              </a:rPr>
              <a:t>が進んだ時点で、ツール関連のセミナー開催を検討する</a:t>
            </a:r>
            <a:endParaRPr kumimoji="1" lang="en-US" altLang="ja-JP" dirty="0" smtClean="0">
              <a:solidFill>
                <a:schemeClr val="bg1">
                  <a:lumMod val="50000"/>
                </a:schemeClr>
              </a:solidFill>
            </a:endParaRPr>
          </a:p>
          <a:p>
            <a:pPr lvl="1"/>
            <a:r>
              <a:rPr kumimoji="1" lang="en-US" altLang="ja-JP" dirty="0" smtClean="0">
                <a:solidFill>
                  <a:schemeClr val="bg1">
                    <a:lumMod val="50000"/>
                  </a:schemeClr>
                </a:solidFill>
              </a:rPr>
              <a:t>Open Chain </a:t>
            </a:r>
            <a:r>
              <a:rPr kumimoji="1" lang="ja-JP" altLang="en-US" dirty="0" smtClean="0">
                <a:solidFill>
                  <a:schemeClr val="bg1">
                    <a:lumMod val="50000"/>
                  </a:schemeClr>
                </a:solidFill>
              </a:rPr>
              <a:t>活動に賛同するメンバ拡大のためのプロモーション</a:t>
            </a:r>
            <a:endParaRPr kumimoji="1" lang="ja-JP" altLang="en-US" dirty="0">
              <a:solidFill>
                <a:schemeClr val="bg1">
                  <a:lumMod val="50000"/>
                </a:schemeClr>
              </a:solidFill>
            </a:endParaRPr>
          </a:p>
        </p:txBody>
      </p:sp>
      <p:sp>
        <p:nvSpPr>
          <p:cNvPr id="4" name="スライド番号プレースホルダー 3"/>
          <p:cNvSpPr>
            <a:spLocks noGrp="1"/>
          </p:cNvSpPr>
          <p:nvPr>
            <p:ph type="sldNum" idx="12"/>
          </p:nvPr>
        </p:nvSpPr>
        <p:spPr/>
        <p:txBody>
          <a:bodyPr/>
          <a:lstStyle/>
          <a:p>
            <a:pPr algn="r">
              <a:buClr>
                <a:srgbClr val="898989"/>
              </a:buClr>
              <a:buFont typeface="Calibri"/>
              <a:buNone/>
            </a:pPr>
            <a:fld id="{00000000-1234-1234-1234-123412341234}" type="slidenum">
              <a:rPr lang="en-CA" sz="900">
                <a:solidFill>
                  <a:srgbClr val="898989"/>
                </a:solidFill>
                <a:latin typeface="Calibri"/>
                <a:ea typeface="Calibri"/>
                <a:cs typeface="Calibri"/>
                <a:sym typeface="Calibri"/>
              </a:rPr>
              <a:pPr algn="r">
                <a:buClr>
                  <a:srgbClr val="898989"/>
                </a:buClr>
                <a:buFont typeface="Calibri"/>
                <a:buNone/>
              </a:pPr>
              <a:t>47</a:t>
            </a:fld>
            <a:endParaRPr lang="en-CA" sz="900">
              <a:solidFill>
                <a:srgbClr val="898989"/>
              </a:solidFill>
              <a:latin typeface="Calibri"/>
              <a:ea typeface="Calibri"/>
              <a:cs typeface="Calibri"/>
              <a:sym typeface="Calibri"/>
            </a:endParaRPr>
          </a:p>
        </p:txBody>
      </p:sp>
      <p:sp>
        <p:nvSpPr>
          <p:cNvPr id="6" name="テキスト ボックス 5"/>
          <p:cNvSpPr txBox="1"/>
          <p:nvPr/>
        </p:nvSpPr>
        <p:spPr>
          <a:xfrm>
            <a:off x="7276699" y="153812"/>
            <a:ext cx="1867301" cy="923330"/>
          </a:xfrm>
          <a:prstGeom prst="rect">
            <a:avLst/>
          </a:prstGeom>
          <a:noFill/>
        </p:spPr>
        <p:txBody>
          <a:bodyPr wrap="square" rtlCol="0">
            <a:spAutoFit/>
          </a:bodyPr>
          <a:lstStyle/>
          <a:p>
            <a:r>
              <a:rPr lang="en-US" altLang="ja-JP" dirty="0" smtClean="0"/>
              <a:t>This slide is only Japanese</a:t>
            </a:r>
            <a:r>
              <a:rPr lang="ja-JP" altLang="en-US" dirty="0" smtClean="0"/>
              <a:t> </a:t>
            </a:r>
            <a:r>
              <a:rPr lang="en-US" altLang="ja-JP" dirty="0" smtClean="0"/>
              <a:t>Language</a:t>
            </a:r>
            <a:r>
              <a:rPr lang="ja-JP" altLang="en-US" dirty="0" smtClean="0"/>
              <a:t> </a:t>
            </a:r>
            <a:endParaRPr kumimoji="1" lang="ja-JP" altLang="en-US" dirty="0"/>
          </a:p>
        </p:txBody>
      </p:sp>
    </p:spTree>
    <p:extLst>
      <p:ext uri="{BB962C8B-B14F-4D97-AF65-F5344CB8AC3E}">
        <p14:creationId xmlns:p14="http://schemas.microsoft.com/office/powerpoint/2010/main" val="3272656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1" y="1131094"/>
            <a:ext cx="7886699" cy="422842"/>
          </a:xfrm>
        </p:spPr>
        <p:txBody>
          <a:bodyPr/>
          <a:lstStyle/>
          <a:p>
            <a:r>
              <a:rPr kumimoji="1" lang="ja-JP" altLang="en-US" dirty="0" smtClean="0"/>
              <a:t>商用ツールの扱いについて</a:t>
            </a:r>
            <a:endParaRPr kumimoji="1" lang="ja-JP" altLang="en-US" dirty="0"/>
          </a:p>
        </p:txBody>
      </p:sp>
      <p:sp>
        <p:nvSpPr>
          <p:cNvPr id="3" name="テキスト プレースホルダー 2"/>
          <p:cNvSpPr>
            <a:spLocks noGrp="1"/>
          </p:cNvSpPr>
          <p:nvPr>
            <p:ph type="body" idx="1"/>
          </p:nvPr>
        </p:nvSpPr>
        <p:spPr>
          <a:xfrm>
            <a:off x="628651" y="1717222"/>
            <a:ext cx="7886699" cy="3381035"/>
          </a:xfrm>
        </p:spPr>
        <p:txBody>
          <a:bodyPr/>
          <a:lstStyle/>
          <a:p>
            <a:r>
              <a:rPr kumimoji="1" lang="en-US" altLang="ja-JP" dirty="0">
                <a:solidFill>
                  <a:schemeClr val="bg1">
                    <a:lumMod val="50000"/>
                  </a:schemeClr>
                </a:solidFill>
              </a:rPr>
              <a:t>Antitrust </a:t>
            </a:r>
            <a:r>
              <a:rPr kumimoji="1" lang="en-US" altLang="ja-JP" dirty="0" smtClean="0">
                <a:solidFill>
                  <a:schemeClr val="bg1">
                    <a:lumMod val="50000"/>
                  </a:schemeClr>
                </a:solidFill>
              </a:rPr>
              <a:t>Policy</a:t>
            </a:r>
            <a:r>
              <a:rPr kumimoji="1" lang="ja-JP" altLang="en-US" dirty="0" smtClean="0">
                <a:solidFill>
                  <a:schemeClr val="bg1">
                    <a:lumMod val="50000"/>
                  </a:schemeClr>
                </a:solidFill>
              </a:rPr>
              <a:t>を遵守</a:t>
            </a:r>
            <a:endParaRPr kumimoji="1" lang="en-US" altLang="ja-JP" dirty="0" smtClean="0">
              <a:solidFill>
                <a:schemeClr val="bg1">
                  <a:lumMod val="50000"/>
                </a:schemeClr>
              </a:solidFill>
            </a:endParaRPr>
          </a:p>
          <a:p>
            <a:pPr lvl="1"/>
            <a:r>
              <a:rPr kumimoji="1"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特定の商用</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ツールに対して独占</a:t>
            </a:r>
            <a:r>
              <a:rPr kumimoji="1"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禁止法に抵触する活動は</a:t>
            </a:r>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一切しな</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2"/>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推奨や排除など</a:t>
            </a:r>
            <a:endParaRPr kumimoji="1"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dirty="0" smtClean="0">
              <a:solidFill>
                <a:schemeClr val="bg1">
                  <a:lumMod val="50000"/>
                </a:schemeClr>
              </a:solidFill>
            </a:endParaRPr>
          </a:p>
          <a:p>
            <a:r>
              <a:rPr kumimoji="1" lang="ja-JP" altLang="en-US" dirty="0" smtClean="0">
                <a:solidFill>
                  <a:schemeClr val="bg1">
                    <a:lumMod val="50000"/>
                  </a:schemeClr>
                </a:solidFill>
              </a:rPr>
              <a:t>商用ツールに関しての活動範囲</a:t>
            </a:r>
            <a:endParaRPr kumimoji="1" lang="en-US" altLang="ja-JP" dirty="0" smtClean="0">
              <a:solidFill>
                <a:schemeClr val="bg1">
                  <a:lumMod val="50000"/>
                </a:schemeClr>
              </a:solidFill>
            </a:endParaRPr>
          </a:p>
          <a:p>
            <a:pPr lvl="1"/>
            <a:r>
              <a:rPr kumimoji="1"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特長についての一般的な情報収集</a:t>
            </a:r>
            <a:endParaRPr kumimoji="1" lang="en-US" altLang="ja-JP"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「共通データ」に</a:t>
            </a:r>
            <a:r>
              <a:rPr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よる</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ベンチマーク結果の取得と比較</a:t>
            </a:r>
            <a:endPar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2"/>
            <a:r>
              <a:rPr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異なる</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データセットでのベンチマークは行わない</a:t>
            </a:r>
            <a:endPar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2"/>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「共通データ」準備については現時点でマイルストーンなし</a:t>
            </a:r>
            <a:endPar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lvl="1"/>
            <a:r>
              <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商用</a:t>
            </a:r>
            <a:r>
              <a:rPr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ツール</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は</a:t>
            </a:r>
            <a:r>
              <a:rPr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一般的</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な情報の範囲として、アウトプットは外した方が良い</a:t>
            </a:r>
            <a:r>
              <a:rPr lang="ja-JP" altLang="en-US"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と</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いうコメントもあり </a:t>
            </a:r>
            <a:r>
              <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要検討</a:t>
            </a:r>
            <a:r>
              <a:rPr lang="en-US" altLang="ja-JP" dirty="0" smtClean="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スライド番号プレースホルダー 3"/>
          <p:cNvSpPr>
            <a:spLocks noGrp="1"/>
          </p:cNvSpPr>
          <p:nvPr>
            <p:ph type="sldNum" idx="12"/>
          </p:nvPr>
        </p:nvSpPr>
        <p:spPr/>
        <p:txBody>
          <a:bodyPr/>
          <a:lstStyle/>
          <a:p>
            <a:pPr algn="r">
              <a:buClr>
                <a:srgbClr val="898989"/>
              </a:buClr>
              <a:buFont typeface="Calibri"/>
              <a:buNone/>
            </a:pPr>
            <a:fld id="{00000000-1234-1234-1234-123412341234}" type="slidenum">
              <a:rPr lang="en-CA" sz="900">
                <a:solidFill>
                  <a:srgbClr val="898989"/>
                </a:solidFill>
                <a:latin typeface="Calibri"/>
                <a:ea typeface="Calibri"/>
                <a:cs typeface="Calibri"/>
                <a:sym typeface="Calibri"/>
              </a:rPr>
              <a:pPr algn="r">
                <a:buClr>
                  <a:srgbClr val="898989"/>
                </a:buClr>
                <a:buFont typeface="Calibri"/>
                <a:buNone/>
              </a:pPr>
              <a:t>48</a:t>
            </a:fld>
            <a:endParaRPr lang="en-CA" sz="900">
              <a:solidFill>
                <a:srgbClr val="898989"/>
              </a:solidFill>
              <a:latin typeface="Calibri"/>
              <a:ea typeface="Calibri"/>
              <a:cs typeface="Calibri"/>
              <a:sym typeface="Calibri"/>
            </a:endParaRPr>
          </a:p>
        </p:txBody>
      </p:sp>
      <p:sp>
        <p:nvSpPr>
          <p:cNvPr id="5" name="テキスト ボックス 4"/>
          <p:cNvSpPr txBox="1"/>
          <p:nvPr/>
        </p:nvSpPr>
        <p:spPr>
          <a:xfrm>
            <a:off x="7276699" y="153812"/>
            <a:ext cx="1867301" cy="923330"/>
          </a:xfrm>
          <a:prstGeom prst="rect">
            <a:avLst/>
          </a:prstGeom>
          <a:noFill/>
        </p:spPr>
        <p:txBody>
          <a:bodyPr wrap="square" rtlCol="0">
            <a:spAutoFit/>
          </a:bodyPr>
          <a:lstStyle/>
          <a:p>
            <a:r>
              <a:rPr lang="en-US" altLang="ja-JP" dirty="0" smtClean="0"/>
              <a:t>This slide is only Japanese</a:t>
            </a:r>
            <a:r>
              <a:rPr lang="ja-JP" altLang="en-US" dirty="0" smtClean="0"/>
              <a:t> </a:t>
            </a:r>
            <a:r>
              <a:rPr lang="en-US" altLang="ja-JP" dirty="0" smtClean="0"/>
              <a:t>Language</a:t>
            </a:r>
            <a:r>
              <a:rPr lang="ja-JP" altLang="en-US" dirty="0" smtClean="0"/>
              <a:t> </a:t>
            </a:r>
            <a:endParaRPr kumimoji="1" lang="ja-JP" altLang="en-US" dirty="0"/>
          </a:p>
        </p:txBody>
      </p:sp>
    </p:spTree>
    <p:extLst>
      <p:ext uri="{BB962C8B-B14F-4D97-AF65-F5344CB8AC3E}">
        <p14:creationId xmlns:p14="http://schemas.microsoft.com/office/powerpoint/2010/main" val="3636462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01</a:t>
            </a:r>
            <a:endParaRPr kumimoji="1" lang="ja-JP" altLang="en-US" dirty="0"/>
          </a:p>
        </p:txBody>
      </p:sp>
      <p:sp>
        <p:nvSpPr>
          <p:cNvPr id="3" name="テキスト プレースホルダー 2"/>
          <p:cNvSpPr>
            <a:spLocks noGrp="1"/>
          </p:cNvSpPr>
          <p:nvPr>
            <p:ph type="body" sz="quarter" idx="12"/>
          </p:nvPr>
        </p:nvSpPr>
        <p:spPr/>
        <p:txBody>
          <a:bodyPr/>
          <a:lstStyle/>
          <a:p>
            <a:endParaRPr kumimoji="1" lang="ja-JP" altLang="en-US" dirty="0"/>
          </a:p>
        </p:txBody>
      </p:sp>
      <p:sp>
        <p:nvSpPr>
          <p:cNvPr id="4" name="タイトル 3"/>
          <p:cNvSpPr>
            <a:spLocks noGrp="1"/>
          </p:cNvSpPr>
          <p:nvPr>
            <p:ph type="title"/>
          </p:nvPr>
        </p:nvSpPr>
        <p:spPr>
          <a:xfrm>
            <a:off x="467999" y="2921094"/>
            <a:ext cx="5692169" cy="673351"/>
          </a:xfrm>
          <a:prstGeom prst="rect">
            <a:avLst/>
          </a:prstGeom>
        </p:spPr>
        <p:txBody>
          <a:bodyPr lIns="0"/>
          <a:lstStyle/>
          <a:p>
            <a:r>
              <a:rPr lang="en-US" altLang="ja-JP" dirty="0"/>
              <a:t>Preview </a:t>
            </a:r>
            <a:r>
              <a:rPr lang="ja-JP" altLang="en-US" dirty="0"/>
              <a:t>「</a:t>
            </a:r>
            <a:r>
              <a:rPr lang="en-US" altLang="ja-JP" dirty="0"/>
              <a:t>What</a:t>
            </a:r>
            <a:r>
              <a:rPr lang="ja-JP" altLang="en-US" dirty="0"/>
              <a:t>　</a:t>
            </a:r>
            <a:r>
              <a:rPr lang="en-US" altLang="ja-JP" dirty="0"/>
              <a:t>is SW360</a:t>
            </a:r>
            <a:r>
              <a:rPr lang="ja-JP" altLang="en-US" dirty="0"/>
              <a:t>？」</a:t>
            </a:r>
            <a:br>
              <a:rPr lang="ja-JP" altLang="en-US" dirty="0"/>
            </a:br>
            <a:endParaRPr lang="ja-JP" altLang="en-US" dirty="0"/>
          </a:p>
        </p:txBody>
      </p:sp>
    </p:spTree>
    <p:extLst>
      <p:ext uri="{BB962C8B-B14F-4D97-AF65-F5344CB8AC3E}">
        <p14:creationId xmlns:p14="http://schemas.microsoft.com/office/powerpoint/2010/main" val="39524002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情報収集するツール等の候補（確定ではない）</a:t>
            </a:r>
            <a:endParaRPr kumimoji="1" lang="ja-JP" altLang="en-US" dirty="0"/>
          </a:p>
        </p:txBody>
      </p:sp>
      <p:sp>
        <p:nvSpPr>
          <p:cNvPr id="3" name="テキスト プレースホルダー 2"/>
          <p:cNvSpPr>
            <a:spLocks noGrp="1"/>
          </p:cNvSpPr>
          <p:nvPr>
            <p:ph type="body" idx="1"/>
          </p:nvPr>
        </p:nvSpPr>
        <p:spPr>
          <a:xfrm>
            <a:off x="878907" y="913421"/>
            <a:ext cx="7886699" cy="3444353"/>
          </a:xfrm>
        </p:spPr>
        <p:txBody>
          <a:bodyPr>
            <a:noAutofit/>
          </a:bodyPr>
          <a:lstStyle/>
          <a:p>
            <a:r>
              <a:rPr kumimoji="1" lang="ja-JP" altLang="en-US" sz="1600" dirty="0"/>
              <a:t>コンプライアンス情報取得    </a:t>
            </a:r>
          </a:p>
          <a:p>
            <a:pPr lvl="1"/>
            <a:r>
              <a:rPr kumimoji="1" lang="en-US" altLang="ja-JP" sz="1600" dirty="0" err="1"/>
              <a:t>FOSSology</a:t>
            </a:r>
            <a:r>
              <a:rPr kumimoji="1" lang="en-US" altLang="ja-JP" sz="1600" dirty="0"/>
              <a:t>, </a:t>
            </a:r>
            <a:r>
              <a:rPr kumimoji="1" lang="en-US" altLang="ja-JP" sz="1600" dirty="0" err="1"/>
              <a:t>BlackDuck</a:t>
            </a:r>
            <a:r>
              <a:rPr kumimoji="1" lang="en-US" altLang="ja-JP" sz="1600" dirty="0"/>
              <a:t>, FOSSID, BAT (Binary Analysis),</a:t>
            </a:r>
            <a:r>
              <a:rPr kumimoji="1" lang="ja-JP" altLang="en-US" sz="1600" dirty="0"/>
              <a:t>　</a:t>
            </a:r>
            <a:r>
              <a:rPr kumimoji="1" lang="en-US" altLang="ja-JP" sz="1600" dirty="0" err="1"/>
              <a:t>Insignary</a:t>
            </a:r>
            <a:r>
              <a:rPr kumimoji="1" lang="en-US" altLang="ja-JP" sz="1600" dirty="0"/>
              <a:t>,</a:t>
            </a:r>
          </a:p>
          <a:p>
            <a:pPr lvl="1"/>
            <a:r>
              <a:rPr kumimoji="1" lang="en-US" altLang="ja-JP" sz="1600" dirty="0" err="1"/>
              <a:t>FOSSology</a:t>
            </a:r>
            <a:r>
              <a:rPr kumimoji="1" lang="en-US" altLang="ja-JP" sz="1600" dirty="0"/>
              <a:t>: </a:t>
            </a:r>
            <a:r>
              <a:rPr kumimoji="1" lang="ja-JP" altLang="en-US" sz="1600" dirty="0"/>
              <a:t>動くインストール情報、</a:t>
            </a:r>
            <a:r>
              <a:rPr kumimoji="1" lang="en-US" altLang="ja-JP" sz="1600" dirty="0" err="1"/>
              <a:t>docker</a:t>
            </a:r>
            <a:r>
              <a:rPr kumimoji="1" lang="en-US" altLang="ja-JP" sz="1600" dirty="0"/>
              <a:t>/vagrant </a:t>
            </a:r>
            <a:r>
              <a:rPr kumimoji="1" lang="ja-JP" altLang="en-US" sz="1600" dirty="0"/>
              <a:t>運用  </a:t>
            </a:r>
          </a:p>
          <a:p>
            <a:r>
              <a:rPr kumimoji="1" lang="ja-JP" altLang="en-US" sz="1600" dirty="0"/>
              <a:t>ライセンス情報 と活用の仕方</a:t>
            </a:r>
          </a:p>
          <a:p>
            <a:pPr lvl="1"/>
            <a:r>
              <a:rPr kumimoji="1" lang="en-US" altLang="ja-JP" sz="1600" dirty="0"/>
              <a:t>Github.com/Hitachi/Open-license  OSS-license-open data </a:t>
            </a:r>
          </a:p>
          <a:p>
            <a:pPr lvl="1"/>
            <a:r>
              <a:rPr kumimoji="1" lang="en-US" altLang="ja-JP" sz="1600" dirty="0"/>
              <a:t>OSADL compliance </a:t>
            </a:r>
            <a:r>
              <a:rPr kumimoji="1" lang="en-US" altLang="ja-JP" sz="1600" dirty="0" smtClean="0"/>
              <a:t>checklist</a:t>
            </a:r>
            <a:endParaRPr kumimoji="1" lang="en-US" altLang="ja-JP" sz="1600" dirty="0"/>
          </a:p>
          <a:p>
            <a:r>
              <a:rPr kumimoji="1" lang="ja-JP" altLang="en-US" sz="1600" dirty="0"/>
              <a:t>ライセンス情報流通</a:t>
            </a:r>
          </a:p>
          <a:p>
            <a:pPr lvl="1"/>
            <a:r>
              <a:rPr kumimoji="1" lang="en-US" altLang="ja-JP" sz="1600" dirty="0"/>
              <a:t>SPDX Tools, SPDX Dashboard, Cleary defined (MS Azure</a:t>
            </a:r>
            <a:r>
              <a:rPr kumimoji="1" lang="en-US" altLang="ja-JP" sz="1600" dirty="0" smtClean="0"/>
              <a:t>)</a:t>
            </a:r>
            <a:endParaRPr kumimoji="1" lang="en-US" altLang="ja-JP" sz="1600" dirty="0"/>
          </a:p>
          <a:p>
            <a:r>
              <a:rPr kumimoji="1" lang="ja-JP" altLang="en-US" sz="1600" dirty="0"/>
              <a:t>情報管理</a:t>
            </a:r>
          </a:p>
          <a:p>
            <a:pPr lvl="1"/>
            <a:r>
              <a:rPr kumimoji="1" lang="en-US" altLang="ja-JP" sz="1600" dirty="0"/>
              <a:t>Sw360, FOSSA, </a:t>
            </a:r>
          </a:p>
          <a:p>
            <a:pPr lvl="1"/>
            <a:r>
              <a:rPr kumimoji="1" lang="en-US" altLang="ja-JP" sz="1600" dirty="0"/>
              <a:t>Sw360</a:t>
            </a:r>
            <a:r>
              <a:rPr kumimoji="1" lang="ja-JP" altLang="en-US" sz="1600" dirty="0"/>
              <a:t>詳細検討：バグ情報、動くインストール情報、改変分担、</a:t>
            </a:r>
            <a:r>
              <a:rPr kumimoji="1" lang="en-US" altLang="ja-JP" sz="1600" dirty="0" smtClean="0"/>
              <a:t>…</a:t>
            </a:r>
            <a:endParaRPr kumimoji="1" lang="en-US" altLang="ja-JP" sz="1600" dirty="0"/>
          </a:p>
          <a:p>
            <a:r>
              <a:rPr kumimoji="1" lang="ja-JP" altLang="en-US" sz="1600" dirty="0"/>
              <a:t>ソースコード管理との連携 （カテゴリ分けが変かも</a:t>
            </a:r>
            <a:r>
              <a:rPr kumimoji="1" lang="en-US" altLang="ja-JP" sz="1600" dirty="0"/>
              <a:t>)</a:t>
            </a:r>
          </a:p>
          <a:p>
            <a:pPr lvl="1"/>
            <a:r>
              <a:rPr kumimoji="1" lang="en-US" altLang="ja-JP" sz="1600" dirty="0" err="1"/>
              <a:t>GitLab</a:t>
            </a:r>
            <a:r>
              <a:rPr kumimoji="1" lang="en-US" altLang="ja-JP" sz="1600" dirty="0"/>
              <a:t>, Yocto, </a:t>
            </a:r>
          </a:p>
          <a:p>
            <a:r>
              <a:rPr kumimoji="1" lang="ja-JP" altLang="en-US" sz="1600" dirty="0"/>
              <a:t>使用状況、</a:t>
            </a:r>
            <a:r>
              <a:rPr kumimoji="1" lang="ja-JP" altLang="en-US" sz="1600" dirty="0" smtClean="0"/>
              <a:t>ユースケース、リスト化</a:t>
            </a:r>
            <a:endParaRPr kumimoji="1" lang="ja-JP" altLang="en-US" sz="1600" dirty="0"/>
          </a:p>
          <a:p>
            <a:pPr lvl="1"/>
            <a:r>
              <a:rPr kumimoji="1" lang="en-US" altLang="ja-JP" sz="1600" dirty="0" err="1"/>
              <a:t>doubleOpen</a:t>
            </a:r>
            <a:r>
              <a:rPr kumimoji="1" lang="en-US" altLang="ja-JP" sz="1600" dirty="0"/>
              <a:t>(?), </a:t>
            </a:r>
            <a:r>
              <a:rPr kumimoji="1" lang="en-US" altLang="ja-JP" sz="1600" dirty="0" err="1"/>
              <a:t>BlackDuck</a:t>
            </a:r>
            <a:r>
              <a:rPr kumimoji="1" lang="en-US" altLang="ja-JP" sz="1600" dirty="0"/>
              <a:t> </a:t>
            </a:r>
            <a:r>
              <a:rPr kumimoji="1" lang="en-US" altLang="ja-JP" sz="1600" dirty="0" smtClean="0"/>
              <a:t>Hub</a:t>
            </a:r>
          </a:p>
          <a:p>
            <a:r>
              <a:rPr lang="en-US" altLang="ja-JP" sz="1600" b="1" dirty="0"/>
              <a:t>Double Open Landscape Survey</a:t>
            </a:r>
          </a:p>
          <a:p>
            <a:pPr lvl="1"/>
            <a:r>
              <a:rPr kumimoji="1" lang="en-US" altLang="ja-JP" sz="1600" dirty="0">
                <a:hlinkClick r:id="rId2"/>
              </a:rPr>
              <a:t>https://</a:t>
            </a:r>
            <a:r>
              <a:rPr kumimoji="1" lang="en-US" altLang="ja-JP" sz="1600" dirty="0" smtClean="0">
                <a:hlinkClick r:id="rId2"/>
              </a:rPr>
              <a:t>github.com/doubleopen-project/doubleopen-publications/blob/master/publication.md#double-open-landscape-survey</a:t>
            </a:r>
            <a:endParaRPr kumimoji="1" lang="en-US" altLang="ja-JP" sz="1600" dirty="0" smtClean="0"/>
          </a:p>
          <a:p>
            <a:pPr lvl="1"/>
            <a:endParaRPr kumimoji="1" lang="ja-JP" altLang="en-US" sz="1600" dirty="0"/>
          </a:p>
          <a:p>
            <a:pPr lvl="1"/>
            <a:endParaRPr kumimoji="1" lang="en-US" altLang="ja-JP" sz="1600" dirty="0" smtClean="0"/>
          </a:p>
        </p:txBody>
      </p:sp>
      <p:sp>
        <p:nvSpPr>
          <p:cNvPr id="4" name="スライド番号プレースホルダー 3"/>
          <p:cNvSpPr>
            <a:spLocks noGrp="1"/>
          </p:cNvSpPr>
          <p:nvPr>
            <p:ph type="sldNum" idx="12"/>
          </p:nvPr>
        </p:nvSpPr>
        <p:spPr/>
        <p:txBody>
          <a:bodyPr/>
          <a:lstStyle/>
          <a:p>
            <a:pPr algn="r">
              <a:buClr>
                <a:srgbClr val="898989"/>
              </a:buClr>
            </a:pPr>
            <a:fld id="{00000000-1234-1234-1234-123412341234}" type="slidenum">
              <a:rPr lang="en-CA" sz="900">
                <a:solidFill>
                  <a:srgbClr val="898989"/>
                </a:solidFill>
                <a:latin typeface="Calibri"/>
                <a:ea typeface="Calibri"/>
                <a:cs typeface="Calibri"/>
                <a:sym typeface="Calibri"/>
              </a:rPr>
              <a:pPr algn="r">
                <a:buClr>
                  <a:srgbClr val="898989"/>
                </a:buClr>
              </a:pPr>
              <a:t>49</a:t>
            </a:fld>
            <a:endParaRPr lang="en-CA" sz="900">
              <a:solidFill>
                <a:srgbClr val="898989"/>
              </a:solidFill>
              <a:latin typeface="Calibri"/>
              <a:ea typeface="Calibri"/>
              <a:cs typeface="Calibri"/>
              <a:sym typeface="Calibri"/>
            </a:endParaRPr>
          </a:p>
        </p:txBody>
      </p:sp>
      <p:sp>
        <p:nvSpPr>
          <p:cNvPr id="5" name="テキスト ボックス 4"/>
          <p:cNvSpPr txBox="1"/>
          <p:nvPr/>
        </p:nvSpPr>
        <p:spPr>
          <a:xfrm>
            <a:off x="7276699" y="1180531"/>
            <a:ext cx="1867301" cy="923330"/>
          </a:xfrm>
          <a:prstGeom prst="rect">
            <a:avLst/>
          </a:prstGeom>
          <a:noFill/>
        </p:spPr>
        <p:txBody>
          <a:bodyPr wrap="square" rtlCol="0">
            <a:spAutoFit/>
          </a:bodyPr>
          <a:lstStyle/>
          <a:p>
            <a:r>
              <a:rPr lang="en-US" altLang="ja-JP" dirty="0" smtClean="0"/>
              <a:t>This slide is only Japanese</a:t>
            </a:r>
            <a:r>
              <a:rPr lang="ja-JP" altLang="en-US" dirty="0" smtClean="0"/>
              <a:t> </a:t>
            </a:r>
            <a:r>
              <a:rPr lang="en-US" altLang="ja-JP" dirty="0" smtClean="0"/>
              <a:t>Language</a:t>
            </a:r>
            <a:r>
              <a:rPr lang="ja-JP" altLang="en-US" dirty="0" smtClean="0"/>
              <a:t> </a:t>
            </a:r>
            <a:endParaRPr kumimoji="1" lang="ja-JP" altLang="en-US" dirty="0"/>
          </a:p>
        </p:txBody>
      </p:sp>
    </p:spTree>
    <p:extLst>
      <p:ext uri="{BB962C8B-B14F-4D97-AF65-F5344CB8AC3E}">
        <p14:creationId xmlns:p14="http://schemas.microsoft.com/office/powerpoint/2010/main" val="10463330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en-US" altLang="ja-JP" sz="1400" u="sng" dirty="0" smtClean="0"/>
              <a:t>*</a:t>
            </a:r>
            <a:r>
              <a:rPr lang="ja-JP" altLang="en-US" sz="1400" u="sng" dirty="0" smtClean="0"/>
              <a:t>ツール</a:t>
            </a:r>
            <a:r>
              <a:rPr lang="ja-JP" altLang="en-US" sz="1400" u="sng" dirty="0"/>
              <a:t>の設定方法が複雑で動作が不安定な</a:t>
            </a:r>
            <a:r>
              <a:rPr lang="ja-JP" altLang="en-US" sz="1400" u="sng" dirty="0" smtClean="0"/>
              <a:t>問題</a:t>
            </a:r>
            <a:r>
              <a:rPr lang="en-US" altLang="ja-JP" sz="1400" u="sng" dirty="0" smtClean="0"/>
              <a:t>*</a:t>
            </a:r>
            <a:endParaRPr lang="ja-JP" altLang="en-US" sz="1400" u="sng" dirty="0"/>
          </a:p>
          <a:p>
            <a:endParaRPr lang="en-US" altLang="ja-JP" sz="1400" dirty="0" smtClean="0"/>
          </a:p>
          <a:p>
            <a:endParaRPr lang="en-US" altLang="ja-JP" sz="1400" dirty="0" smtClean="0"/>
          </a:p>
          <a:p>
            <a:r>
              <a:rPr lang="en-US" altLang="ja-JP" sz="1400" dirty="0" smtClean="0"/>
              <a:t>- </a:t>
            </a:r>
            <a:r>
              <a:rPr lang="ja-JP" altLang="en-US" sz="1400" dirty="0"/>
              <a:t>インストール時</a:t>
            </a:r>
          </a:p>
          <a:p>
            <a:r>
              <a:rPr lang="en-US" altLang="ja-JP" sz="1400" dirty="0" smtClean="0"/>
              <a:t>-- </a:t>
            </a:r>
            <a:r>
              <a:rPr lang="ja-JP" altLang="en-US" sz="1400" dirty="0"/>
              <a:t>インストールがうまくいった環境や</a:t>
            </a:r>
            <a:r>
              <a:rPr lang="en-US" altLang="ja-JP" sz="1400" dirty="0"/>
              <a:t>SW360</a:t>
            </a:r>
            <a:r>
              <a:rPr lang="ja-JP" altLang="en-US" sz="1400" dirty="0"/>
              <a:t>のバージョンをシェアしあう</a:t>
            </a:r>
          </a:p>
          <a:p>
            <a:r>
              <a:rPr lang="en-US" altLang="ja-JP" sz="1400" dirty="0" smtClean="0"/>
              <a:t>--- </a:t>
            </a:r>
            <a:r>
              <a:rPr lang="ja-JP" altLang="en-US" sz="1400" dirty="0"/>
              <a:t>あらかじめ作戦で決めたパターンを試して成否の記録を残し、整理する</a:t>
            </a:r>
          </a:p>
          <a:p>
            <a:r>
              <a:rPr lang="en-US" altLang="ja-JP" sz="1400" dirty="0"/>
              <a:t>-- Docker</a:t>
            </a:r>
            <a:r>
              <a:rPr lang="ja-JP" altLang="en-US" sz="1400" dirty="0"/>
              <a:t>でインストールできない例</a:t>
            </a:r>
          </a:p>
          <a:p>
            <a:r>
              <a:rPr lang="en-US" altLang="ja-JP" sz="1400" dirty="0"/>
              <a:t>--- https://github.com/sw360/sw360chores/issues/52</a:t>
            </a:r>
          </a:p>
          <a:p>
            <a:r>
              <a:rPr lang="en-US" altLang="ja-JP" sz="1400" dirty="0"/>
              <a:t>-- Vagrant</a:t>
            </a:r>
            <a:r>
              <a:rPr lang="ja-JP" altLang="en-US" sz="1400" dirty="0"/>
              <a:t>の例</a:t>
            </a:r>
          </a:p>
          <a:p>
            <a:r>
              <a:rPr lang="en-US" altLang="ja-JP" sz="1400" dirty="0"/>
              <a:t>--- </a:t>
            </a:r>
            <a:r>
              <a:rPr lang="en-US" altLang="ja-JP" sz="1400" dirty="0">
                <a:hlinkClick r:id="rId2"/>
              </a:rPr>
              <a:t>https://</a:t>
            </a:r>
            <a:r>
              <a:rPr lang="en-US" altLang="ja-JP" sz="1400" dirty="0" smtClean="0">
                <a:hlinkClick r:id="rId2"/>
              </a:rPr>
              <a:t>github.com/sw360/sw360vagrant/issues/9</a:t>
            </a:r>
            <a:endParaRPr lang="en-US" altLang="ja-JP" sz="1400" dirty="0" smtClean="0"/>
          </a:p>
          <a:p>
            <a:endParaRPr lang="en-US" altLang="ja-JP" sz="1400" dirty="0" smtClean="0"/>
          </a:p>
          <a:p>
            <a:endParaRPr lang="en-US" altLang="ja-JP" sz="1400" dirty="0"/>
          </a:p>
          <a:p>
            <a:r>
              <a:rPr lang="en-US" altLang="ja-JP" sz="1400" dirty="0"/>
              <a:t>- </a:t>
            </a:r>
            <a:r>
              <a:rPr lang="ja-JP" altLang="en-US" sz="1400" dirty="0"/>
              <a:t>動作時</a:t>
            </a:r>
          </a:p>
          <a:p>
            <a:r>
              <a:rPr lang="en-US" altLang="ja-JP" sz="1400" dirty="0"/>
              <a:t>- </a:t>
            </a:r>
            <a:r>
              <a:rPr lang="ja-JP" altLang="en-US" sz="1400" dirty="0"/>
              <a:t>初期設定方法が不明瞭</a:t>
            </a:r>
          </a:p>
          <a:p>
            <a:r>
              <a:rPr lang="en-US" altLang="ja-JP" sz="1400" dirty="0"/>
              <a:t>-- </a:t>
            </a:r>
            <a:r>
              <a:rPr lang="ja-JP" altLang="en-US" sz="1400" dirty="0"/>
              <a:t>設定例設定方法共有</a:t>
            </a:r>
          </a:p>
          <a:p>
            <a:r>
              <a:rPr lang="en-US" altLang="ja-JP" sz="1400" dirty="0"/>
              <a:t>- </a:t>
            </a:r>
            <a:r>
              <a:rPr lang="ja-JP" altLang="en-US" sz="1400" dirty="0"/>
              <a:t>実行中に確認した不可解な動作を共有</a:t>
            </a:r>
          </a:p>
          <a:p>
            <a:r>
              <a:rPr lang="en-US" altLang="ja-JP" sz="1400" dirty="0"/>
              <a:t>-- </a:t>
            </a:r>
            <a:r>
              <a:rPr lang="ja-JP" altLang="en-US" sz="1400" dirty="0"/>
              <a:t>バグか仕様か確認</a:t>
            </a:r>
          </a:p>
          <a:p>
            <a:r>
              <a:rPr lang="en-US" altLang="ja-JP" sz="1400" dirty="0"/>
              <a:t>-- Github</a:t>
            </a:r>
            <a:r>
              <a:rPr lang="ja-JP" altLang="en-US" sz="1400" dirty="0"/>
              <a:t>上に</a:t>
            </a:r>
            <a:r>
              <a:rPr lang="en-US" altLang="ja-JP" sz="1400" dirty="0"/>
              <a:t>issue</a:t>
            </a:r>
            <a:r>
              <a:rPr lang="ja-JP" altLang="en-US" sz="1400" dirty="0"/>
              <a:t>報告</a:t>
            </a:r>
          </a:p>
          <a:p>
            <a:r>
              <a:rPr lang="en-US" altLang="ja-JP" sz="1400" dirty="0"/>
              <a:t>- </a:t>
            </a:r>
            <a:r>
              <a:rPr lang="ja-JP" altLang="en-US" sz="1400" dirty="0"/>
              <a:t>他ツールとの連携情報共有</a:t>
            </a:r>
          </a:p>
          <a:p>
            <a:r>
              <a:rPr lang="en-US" altLang="ja-JP" sz="1400" dirty="0"/>
              <a:t>-- </a:t>
            </a:r>
            <a:r>
              <a:rPr lang="ja-JP" altLang="en-US" sz="1400" dirty="0"/>
              <a:t>既にある特定のツールと連携方法共有</a:t>
            </a:r>
          </a:p>
          <a:p>
            <a:r>
              <a:rPr lang="en-US" altLang="ja-JP" sz="1400" dirty="0"/>
              <a:t>--- </a:t>
            </a:r>
            <a:r>
              <a:rPr lang="en-US" altLang="ja-JP" sz="1400" dirty="0">
                <a:hlinkClick r:id="rId3"/>
              </a:rPr>
              <a:t>https://</a:t>
            </a:r>
            <a:r>
              <a:rPr lang="en-US" altLang="ja-JP" sz="1400" dirty="0" smtClean="0">
                <a:hlinkClick r:id="rId3"/>
              </a:rPr>
              <a:t>github.com/sw360/sw360bdpImportService</a:t>
            </a:r>
            <a:endParaRPr lang="en-US" altLang="ja-JP" sz="1400" dirty="0" smtClean="0"/>
          </a:p>
          <a:p>
            <a:endParaRPr lang="en-US" altLang="ja-JP" sz="1400" dirty="0"/>
          </a:p>
        </p:txBody>
      </p:sp>
      <p:sp>
        <p:nvSpPr>
          <p:cNvPr id="4" name="タイトル 3"/>
          <p:cNvSpPr>
            <a:spLocks noGrp="1"/>
          </p:cNvSpPr>
          <p:nvPr>
            <p:ph type="title"/>
          </p:nvPr>
        </p:nvSpPr>
        <p:spPr/>
        <p:txBody>
          <a:bodyPr/>
          <a:lstStyle/>
          <a:p>
            <a:r>
              <a:rPr lang="en-US" altLang="ja-JP" sz="2000" dirty="0" smtClean="0"/>
              <a:t>Open Chain Japan Tooling Group </a:t>
            </a:r>
            <a:r>
              <a:rPr lang="ja-JP" altLang="en-US" sz="2000" dirty="0" smtClean="0"/>
              <a:t>で</a:t>
            </a:r>
            <a:r>
              <a:rPr lang="en-US" altLang="ja-JP" sz="2000" dirty="0" smtClean="0"/>
              <a:t> SW360</a:t>
            </a:r>
            <a:r>
              <a:rPr lang="ja-JP" altLang="en-US" sz="2000" dirty="0" smtClean="0"/>
              <a:t>議論</a:t>
            </a:r>
            <a:r>
              <a:rPr lang="en-US" altLang="ja-JP" sz="2000" dirty="0" smtClean="0"/>
              <a:t> </a:t>
            </a:r>
            <a:endParaRPr kumimoji="1" lang="ja-JP" altLang="en-US" sz="2000" dirty="0"/>
          </a:p>
        </p:txBody>
      </p:sp>
    </p:spTree>
    <p:extLst>
      <p:ext uri="{BB962C8B-B14F-4D97-AF65-F5344CB8AC3E}">
        <p14:creationId xmlns:p14="http://schemas.microsoft.com/office/powerpoint/2010/main" val="42382147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en-US" altLang="ja-JP" sz="1400" u="sng" dirty="0" smtClean="0"/>
              <a:t>*</a:t>
            </a:r>
            <a:r>
              <a:rPr lang="ja-JP" altLang="en-US" sz="1400" u="sng" dirty="0" smtClean="0"/>
              <a:t>ツール</a:t>
            </a:r>
            <a:r>
              <a:rPr lang="ja-JP" altLang="en-US" sz="1400" u="sng" dirty="0"/>
              <a:t>の設定方法が複雑で動作が不安定な</a:t>
            </a:r>
            <a:r>
              <a:rPr lang="ja-JP" altLang="en-US" sz="1400" u="sng" dirty="0" smtClean="0"/>
              <a:t>問題</a:t>
            </a:r>
            <a:r>
              <a:rPr lang="en-US" altLang="ja-JP" sz="1400" u="sng" dirty="0" smtClean="0"/>
              <a:t>*</a:t>
            </a:r>
            <a:endParaRPr lang="ja-JP" altLang="en-US" sz="1400" u="sng" dirty="0"/>
          </a:p>
          <a:p>
            <a:endParaRPr lang="en-US" altLang="ja-JP" sz="1400" dirty="0" smtClean="0"/>
          </a:p>
          <a:p>
            <a:endParaRPr lang="en-US" altLang="ja-JP" sz="1400" dirty="0" smtClean="0"/>
          </a:p>
          <a:p>
            <a:r>
              <a:rPr lang="en-US" altLang="ja-JP" sz="1400" dirty="0" smtClean="0"/>
              <a:t>- </a:t>
            </a:r>
            <a:r>
              <a:rPr lang="ja-JP" altLang="en-US" sz="1400" dirty="0"/>
              <a:t>インストール時</a:t>
            </a:r>
          </a:p>
          <a:p>
            <a:r>
              <a:rPr lang="en-US" altLang="ja-JP" sz="1400" dirty="0" smtClean="0"/>
              <a:t>-- </a:t>
            </a:r>
            <a:r>
              <a:rPr lang="ja-JP" altLang="en-US" sz="1400" dirty="0"/>
              <a:t>インストールがうまくいった環境や</a:t>
            </a:r>
            <a:r>
              <a:rPr lang="en-US" altLang="ja-JP" sz="1400" dirty="0"/>
              <a:t>SW360</a:t>
            </a:r>
            <a:r>
              <a:rPr lang="ja-JP" altLang="en-US" sz="1400" dirty="0"/>
              <a:t>のバージョンをシェアしあう</a:t>
            </a:r>
          </a:p>
          <a:p>
            <a:r>
              <a:rPr lang="en-US" altLang="ja-JP" sz="1400" dirty="0" smtClean="0"/>
              <a:t>--- </a:t>
            </a:r>
            <a:r>
              <a:rPr lang="ja-JP" altLang="en-US" sz="1400" dirty="0"/>
              <a:t>あらかじめ作戦で決めたパターンを試して成否の記録を残し、整理する</a:t>
            </a:r>
          </a:p>
          <a:p>
            <a:r>
              <a:rPr lang="en-US" altLang="ja-JP" sz="1400" dirty="0"/>
              <a:t>-- Docker</a:t>
            </a:r>
            <a:r>
              <a:rPr lang="ja-JP" altLang="en-US" sz="1400" dirty="0"/>
              <a:t>でインストールできない例</a:t>
            </a:r>
          </a:p>
          <a:p>
            <a:r>
              <a:rPr lang="en-US" altLang="ja-JP" sz="1400" dirty="0"/>
              <a:t>--- https://github.com/sw360/sw360chores/issues/52</a:t>
            </a:r>
          </a:p>
          <a:p>
            <a:r>
              <a:rPr lang="en-US" altLang="ja-JP" sz="1400" dirty="0"/>
              <a:t>-- Vagrant</a:t>
            </a:r>
            <a:r>
              <a:rPr lang="ja-JP" altLang="en-US" sz="1400" dirty="0"/>
              <a:t>の例</a:t>
            </a:r>
          </a:p>
          <a:p>
            <a:r>
              <a:rPr lang="en-US" altLang="ja-JP" sz="1400" dirty="0"/>
              <a:t>--- </a:t>
            </a:r>
            <a:r>
              <a:rPr lang="en-US" altLang="ja-JP" sz="1400" dirty="0">
                <a:hlinkClick r:id="rId2"/>
              </a:rPr>
              <a:t>https://</a:t>
            </a:r>
            <a:r>
              <a:rPr lang="en-US" altLang="ja-JP" sz="1400" dirty="0" smtClean="0">
                <a:hlinkClick r:id="rId2"/>
              </a:rPr>
              <a:t>github.com/sw360/sw360vagrant/issues/9</a:t>
            </a:r>
            <a:endParaRPr lang="en-US" altLang="ja-JP" sz="1400" dirty="0" smtClean="0"/>
          </a:p>
          <a:p>
            <a:endParaRPr lang="en-US" altLang="ja-JP" sz="1400" dirty="0" smtClean="0"/>
          </a:p>
          <a:p>
            <a:endParaRPr lang="en-US" altLang="ja-JP" sz="1400" dirty="0"/>
          </a:p>
          <a:p>
            <a:r>
              <a:rPr lang="en-US" altLang="ja-JP" sz="1400" dirty="0"/>
              <a:t>- </a:t>
            </a:r>
            <a:r>
              <a:rPr lang="ja-JP" altLang="en-US" sz="1400" dirty="0"/>
              <a:t>動作時</a:t>
            </a:r>
          </a:p>
          <a:p>
            <a:r>
              <a:rPr lang="en-US" altLang="ja-JP" sz="1400" dirty="0"/>
              <a:t>- </a:t>
            </a:r>
            <a:r>
              <a:rPr lang="ja-JP" altLang="en-US" sz="1400" dirty="0"/>
              <a:t>初期設定方法が不明瞭</a:t>
            </a:r>
          </a:p>
          <a:p>
            <a:r>
              <a:rPr lang="en-US" altLang="ja-JP" sz="1400" dirty="0"/>
              <a:t>-- </a:t>
            </a:r>
            <a:r>
              <a:rPr lang="ja-JP" altLang="en-US" sz="1400" dirty="0"/>
              <a:t>設定例設定方法共有</a:t>
            </a:r>
          </a:p>
          <a:p>
            <a:r>
              <a:rPr lang="en-US" altLang="ja-JP" sz="1400" dirty="0"/>
              <a:t>- </a:t>
            </a:r>
            <a:r>
              <a:rPr lang="ja-JP" altLang="en-US" sz="1400" dirty="0"/>
              <a:t>実行中に確認した不可解な動作を共有</a:t>
            </a:r>
          </a:p>
          <a:p>
            <a:r>
              <a:rPr lang="en-US" altLang="ja-JP" sz="1400" dirty="0"/>
              <a:t>-- </a:t>
            </a:r>
            <a:r>
              <a:rPr lang="ja-JP" altLang="en-US" sz="1400" dirty="0"/>
              <a:t>バグか仕様か確認</a:t>
            </a:r>
          </a:p>
          <a:p>
            <a:r>
              <a:rPr lang="en-US" altLang="ja-JP" sz="1400" dirty="0"/>
              <a:t>-- Github</a:t>
            </a:r>
            <a:r>
              <a:rPr lang="ja-JP" altLang="en-US" sz="1400" dirty="0"/>
              <a:t>上に</a:t>
            </a:r>
            <a:r>
              <a:rPr lang="en-US" altLang="ja-JP" sz="1400" dirty="0"/>
              <a:t>issue</a:t>
            </a:r>
            <a:r>
              <a:rPr lang="ja-JP" altLang="en-US" sz="1400" dirty="0"/>
              <a:t>報告</a:t>
            </a:r>
          </a:p>
          <a:p>
            <a:r>
              <a:rPr lang="en-US" altLang="ja-JP" sz="1400" dirty="0"/>
              <a:t>- </a:t>
            </a:r>
            <a:r>
              <a:rPr lang="ja-JP" altLang="en-US" sz="1400" dirty="0"/>
              <a:t>他ツールとの連携情報共有</a:t>
            </a:r>
          </a:p>
          <a:p>
            <a:r>
              <a:rPr lang="en-US" altLang="ja-JP" sz="1400" dirty="0"/>
              <a:t>-- </a:t>
            </a:r>
            <a:r>
              <a:rPr lang="ja-JP" altLang="en-US" sz="1400" dirty="0"/>
              <a:t>既にある特定のツールと連携方法共有</a:t>
            </a:r>
          </a:p>
          <a:p>
            <a:r>
              <a:rPr lang="en-US" altLang="ja-JP" sz="1400" dirty="0"/>
              <a:t>--- </a:t>
            </a:r>
            <a:r>
              <a:rPr lang="en-US" altLang="ja-JP" sz="1400" dirty="0">
                <a:hlinkClick r:id="rId3"/>
              </a:rPr>
              <a:t>https://</a:t>
            </a:r>
            <a:r>
              <a:rPr lang="en-US" altLang="ja-JP" sz="1400" dirty="0" smtClean="0">
                <a:hlinkClick r:id="rId3"/>
              </a:rPr>
              <a:t>github.com/sw360/sw360bdpImportService</a:t>
            </a:r>
            <a:endParaRPr lang="en-US" altLang="ja-JP" sz="1400" dirty="0" smtClean="0"/>
          </a:p>
          <a:p>
            <a:endParaRPr lang="en-US" altLang="ja-JP" sz="1400" dirty="0"/>
          </a:p>
        </p:txBody>
      </p:sp>
      <p:sp>
        <p:nvSpPr>
          <p:cNvPr id="4" name="タイトル 3"/>
          <p:cNvSpPr>
            <a:spLocks noGrp="1"/>
          </p:cNvSpPr>
          <p:nvPr>
            <p:ph type="title"/>
          </p:nvPr>
        </p:nvSpPr>
        <p:spPr/>
        <p:txBody>
          <a:bodyPr/>
          <a:lstStyle/>
          <a:p>
            <a:r>
              <a:rPr lang="en-US" altLang="ja-JP" sz="2000" dirty="0" smtClean="0"/>
              <a:t>Open Chain Japan Tooling Group </a:t>
            </a:r>
            <a:r>
              <a:rPr lang="ja-JP" altLang="en-US" sz="2000" dirty="0" smtClean="0"/>
              <a:t>で</a:t>
            </a:r>
            <a:r>
              <a:rPr lang="en-US" altLang="ja-JP" sz="2000" dirty="0" smtClean="0"/>
              <a:t> SW360</a:t>
            </a:r>
            <a:r>
              <a:rPr lang="ja-JP" altLang="en-US" sz="2000" dirty="0" smtClean="0"/>
              <a:t>議論</a:t>
            </a:r>
            <a:r>
              <a:rPr lang="en-US" altLang="ja-JP" sz="2000" dirty="0" smtClean="0"/>
              <a:t> </a:t>
            </a:r>
            <a:endParaRPr kumimoji="1" lang="ja-JP" altLang="en-US" sz="2000" dirty="0"/>
          </a:p>
        </p:txBody>
      </p:sp>
    </p:spTree>
    <p:extLst>
      <p:ext uri="{BB962C8B-B14F-4D97-AF65-F5344CB8AC3E}">
        <p14:creationId xmlns:p14="http://schemas.microsoft.com/office/powerpoint/2010/main" val="38263579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ja-JP" altLang="en-US" sz="1800" u="sng" dirty="0"/>
              <a:t>＊パフォーマンスが運用ルールに依存＊</a:t>
            </a:r>
          </a:p>
          <a:p>
            <a:endParaRPr lang="en-US" altLang="ja-JP" sz="1800" dirty="0" smtClean="0"/>
          </a:p>
          <a:p>
            <a:r>
              <a:rPr lang="en-US" altLang="ja-JP" sz="1800" dirty="0" smtClean="0"/>
              <a:t>- </a:t>
            </a:r>
            <a:r>
              <a:rPr lang="ja-JP" altLang="en-US" sz="1800" dirty="0"/>
              <a:t>運用ルールを決めないと、想定したパフォーマンスがでない可能性がある。</a:t>
            </a:r>
          </a:p>
          <a:p>
            <a:r>
              <a:rPr lang="en-US" altLang="ja-JP" sz="1800" dirty="0"/>
              <a:t>-- </a:t>
            </a:r>
            <a:r>
              <a:rPr lang="ja-JP" altLang="en-US" sz="1800" dirty="0"/>
              <a:t>パッケージの依存関係が分かるように登録するにはどうすればいいか？アイデア共有。</a:t>
            </a:r>
          </a:p>
          <a:p>
            <a:r>
              <a:rPr lang="en-US" altLang="ja-JP" sz="1800" dirty="0"/>
              <a:t>- </a:t>
            </a:r>
            <a:r>
              <a:rPr lang="ja-JP" altLang="en-US" sz="1800" dirty="0"/>
              <a:t>登録命名規則</a:t>
            </a:r>
          </a:p>
          <a:p>
            <a:r>
              <a:rPr lang="en-US" altLang="ja-JP" sz="1800" dirty="0"/>
              <a:t>-- (</a:t>
            </a:r>
            <a:r>
              <a:rPr lang="ja-JP" altLang="en-US" sz="1800" dirty="0"/>
              <a:t>日本のソフトウェア開発事情に即した</a:t>
            </a:r>
            <a:r>
              <a:rPr lang="en-US" altLang="ja-JP" sz="1800" dirty="0"/>
              <a:t>?)</a:t>
            </a:r>
            <a:r>
              <a:rPr lang="ja-JP" altLang="en-US" sz="1800" dirty="0"/>
              <a:t>運用しやすいコンポーネントやプロジェクト名の命名規則は何か</a:t>
            </a:r>
            <a:r>
              <a:rPr lang="ja-JP" altLang="en-US" sz="1800" dirty="0" smtClean="0"/>
              <a:t>？</a:t>
            </a:r>
            <a:endParaRPr lang="en-US" altLang="ja-JP" sz="1800" dirty="0" smtClean="0"/>
          </a:p>
          <a:p>
            <a:endParaRPr lang="ja-JP" altLang="en-US" sz="1800" dirty="0"/>
          </a:p>
          <a:p>
            <a:r>
              <a:rPr lang="en-US" altLang="ja-JP" sz="1800" dirty="0"/>
              <a:t>- </a:t>
            </a:r>
            <a:r>
              <a:rPr lang="ja-JP" altLang="en-US" sz="1800" dirty="0"/>
              <a:t>脆弱性情報取得効率化と</a:t>
            </a:r>
            <a:r>
              <a:rPr lang="en-US" altLang="ja-JP" sz="1800" dirty="0"/>
              <a:t>CPE ID</a:t>
            </a:r>
            <a:r>
              <a:rPr lang="ja-JP" altLang="en-US" sz="1800" dirty="0"/>
              <a:t>の利用方法</a:t>
            </a:r>
          </a:p>
          <a:p>
            <a:r>
              <a:rPr lang="en-US" altLang="ja-JP" sz="1800" dirty="0"/>
              <a:t>-- </a:t>
            </a:r>
            <a:r>
              <a:rPr lang="en-US" altLang="ja-JP" sz="1800" dirty="0" err="1"/>
              <a:t>cvesearch.default</a:t>
            </a:r>
            <a:r>
              <a:rPr lang="en-US" altLang="ja-JP" sz="1800" dirty="0"/>
              <a:t>.*.threshold </a:t>
            </a:r>
            <a:r>
              <a:rPr lang="ja-JP" altLang="en-US" sz="1800" dirty="0"/>
              <a:t>のおすすめパラメータ</a:t>
            </a:r>
          </a:p>
          <a:p>
            <a:r>
              <a:rPr lang="en-US" altLang="ja-JP" sz="1800" dirty="0"/>
              <a:t>--- </a:t>
            </a:r>
            <a:r>
              <a:rPr lang="en-US" altLang="ja-JP" sz="1800" dirty="0">
                <a:hlinkClick r:id="rId2"/>
              </a:rPr>
              <a:t>https://</a:t>
            </a:r>
            <a:r>
              <a:rPr lang="en-US" altLang="ja-JP" sz="1800" dirty="0" smtClean="0">
                <a:hlinkClick r:id="rId2"/>
              </a:rPr>
              <a:t>github.com/eclipse/sw360/wiki/User-Vulnerability-Management</a:t>
            </a:r>
            <a:endParaRPr lang="en-US" altLang="ja-JP" sz="1800" dirty="0" smtClean="0"/>
          </a:p>
          <a:p>
            <a:endParaRPr lang="en-US" altLang="ja-JP" sz="1800" dirty="0"/>
          </a:p>
          <a:p>
            <a:r>
              <a:rPr lang="en-US" altLang="ja-JP" sz="1800" dirty="0"/>
              <a:t>-- </a:t>
            </a:r>
            <a:r>
              <a:rPr lang="en-US" altLang="ja-JP" sz="1800" dirty="0" smtClean="0"/>
              <a:t>CPE </a:t>
            </a:r>
            <a:r>
              <a:rPr lang="en-US" altLang="ja-JP" sz="1800" dirty="0"/>
              <a:t>ID</a:t>
            </a:r>
            <a:r>
              <a:rPr lang="ja-JP" altLang="en-US" sz="1800" dirty="0"/>
              <a:t>で表記しにくいコンポーネントもあり、その対処方法を共有</a:t>
            </a:r>
          </a:p>
          <a:p>
            <a:endParaRPr kumimoji="1" lang="ja-JP" altLang="en-US" sz="1800" dirty="0"/>
          </a:p>
        </p:txBody>
      </p:sp>
      <p:sp>
        <p:nvSpPr>
          <p:cNvPr id="4" name="タイトル 3"/>
          <p:cNvSpPr>
            <a:spLocks noGrp="1"/>
          </p:cNvSpPr>
          <p:nvPr>
            <p:ph type="title"/>
          </p:nvPr>
        </p:nvSpPr>
        <p:spPr/>
        <p:txBody>
          <a:bodyPr/>
          <a:lstStyle/>
          <a:p>
            <a:r>
              <a:rPr lang="en-US" altLang="ja-JP" dirty="0"/>
              <a:t>Open Chain Japan Tooling Group </a:t>
            </a:r>
            <a:r>
              <a:rPr lang="ja-JP" altLang="en-US" dirty="0"/>
              <a:t>で</a:t>
            </a:r>
            <a:r>
              <a:rPr lang="en-US" altLang="ja-JP" dirty="0"/>
              <a:t> SW360</a:t>
            </a:r>
            <a:r>
              <a:rPr lang="ja-JP" altLang="en-US" dirty="0"/>
              <a:t>議論</a:t>
            </a:r>
            <a:r>
              <a:rPr lang="en-US" altLang="ja-JP" dirty="0"/>
              <a:t> </a:t>
            </a:r>
            <a:endParaRPr kumimoji="1" lang="ja-JP" altLang="en-US" dirty="0"/>
          </a:p>
        </p:txBody>
      </p:sp>
    </p:spTree>
    <p:extLst>
      <p:ext uri="{BB962C8B-B14F-4D97-AF65-F5344CB8AC3E}">
        <p14:creationId xmlns:p14="http://schemas.microsoft.com/office/powerpoint/2010/main" val="17212592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ja-JP" altLang="en-US" sz="1800" u="sng" dirty="0"/>
              <a:t>＊パフォーマンスが運用ルールに依存＊</a:t>
            </a:r>
          </a:p>
          <a:p>
            <a:endParaRPr lang="en-US" altLang="ja-JP" sz="1800" dirty="0" smtClean="0"/>
          </a:p>
          <a:p>
            <a:r>
              <a:rPr lang="en-US" altLang="ja-JP" sz="1800" dirty="0" smtClean="0"/>
              <a:t>- </a:t>
            </a:r>
            <a:r>
              <a:rPr lang="ja-JP" altLang="en-US" sz="1800" dirty="0"/>
              <a:t>運用ルールを決めないと、想定したパフォーマンスがでない可能性がある。</a:t>
            </a:r>
          </a:p>
          <a:p>
            <a:r>
              <a:rPr lang="en-US" altLang="ja-JP" sz="1800" dirty="0"/>
              <a:t>-- </a:t>
            </a:r>
            <a:r>
              <a:rPr lang="ja-JP" altLang="en-US" sz="1800" dirty="0"/>
              <a:t>パッケージの依存関係が分かるように登録するにはどうすればいいか？アイデア共有。</a:t>
            </a:r>
          </a:p>
          <a:p>
            <a:r>
              <a:rPr lang="en-US" altLang="ja-JP" sz="1800" dirty="0"/>
              <a:t>- </a:t>
            </a:r>
            <a:r>
              <a:rPr lang="ja-JP" altLang="en-US" sz="1800" dirty="0"/>
              <a:t>登録命名規則</a:t>
            </a:r>
          </a:p>
          <a:p>
            <a:r>
              <a:rPr lang="en-US" altLang="ja-JP" sz="1800" dirty="0"/>
              <a:t>-- (</a:t>
            </a:r>
            <a:r>
              <a:rPr lang="ja-JP" altLang="en-US" sz="1800" dirty="0"/>
              <a:t>日本のソフトウェア開発事情に即した</a:t>
            </a:r>
            <a:r>
              <a:rPr lang="en-US" altLang="ja-JP" sz="1800" dirty="0"/>
              <a:t>?)</a:t>
            </a:r>
            <a:r>
              <a:rPr lang="ja-JP" altLang="en-US" sz="1800" dirty="0"/>
              <a:t>運用しやすいコンポーネントやプロジェクト名の命名規則は何か</a:t>
            </a:r>
            <a:r>
              <a:rPr lang="ja-JP" altLang="en-US" sz="1800" dirty="0" smtClean="0"/>
              <a:t>？</a:t>
            </a:r>
            <a:endParaRPr lang="en-US" altLang="ja-JP" sz="1800" dirty="0" smtClean="0"/>
          </a:p>
          <a:p>
            <a:endParaRPr lang="ja-JP" altLang="en-US" sz="1800" dirty="0"/>
          </a:p>
          <a:p>
            <a:r>
              <a:rPr lang="en-US" altLang="ja-JP" sz="1800" dirty="0"/>
              <a:t>- </a:t>
            </a:r>
            <a:r>
              <a:rPr lang="ja-JP" altLang="en-US" sz="1800" dirty="0"/>
              <a:t>脆弱性情報取得効率化と</a:t>
            </a:r>
            <a:r>
              <a:rPr lang="en-US" altLang="ja-JP" sz="1800" dirty="0"/>
              <a:t>CPE ID</a:t>
            </a:r>
            <a:r>
              <a:rPr lang="ja-JP" altLang="en-US" sz="1800" dirty="0"/>
              <a:t>の利用方法</a:t>
            </a:r>
          </a:p>
          <a:p>
            <a:r>
              <a:rPr lang="en-US" altLang="ja-JP" sz="1800" dirty="0"/>
              <a:t>-- </a:t>
            </a:r>
            <a:r>
              <a:rPr lang="en-US" altLang="ja-JP" sz="1800" dirty="0" err="1"/>
              <a:t>cvesearch.default</a:t>
            </a:r>
            <a:r>
              <a:rPr lang="en-US" altLang="ja-JP" sz="1800" dirty="0"/>
              <a:t>.*.threshold </a:t>
            </a:r>
            <a:r>
              <a:rPr lang="ja-JP" altLang="en-US" sz="1800" dirty="0"/>
              <a:t>のおすすめパラメータ</a:t>
            </a:r>
          </a:p>
          <a:p>
            <a:r>
              <a:rPr lang="en-US" altLang="ja-JP" sz="1800" dirty="0"/>
              <a:t>--- </a:t>
            </a:r>
            <a:r>
              <a:rPr lang="en-US" altLang="ja-JP" sz="1800" dirty="0">
                <a:hlinkClick r:id="rId2"/>
              </a:rPr>
              <a:t>https://</a:t>
            </a:r>
            <a:r>
              <a:rPr lang="en-US" altLang="ja-JP" sz="1800" dirty="0" smtClean="0">
                <a:hlinkClick r:id="rId2"/>
              </a:rPr>
              <a:t>github.com/eclipse/sw360/wiki/User-Vulnerability-Management</a:t>
            </a:r>
            <a:endParaRPr lang="en-US" altLang="ja-JP" sz="1800" dirty="0" smtClean="0"/>
          </a:p>
          <a:p>
            <a:endParaRPr lang="en-US" altLang="ja-JP" sz="1800" dirty="0"/>
          </a:p>
          <a:p>
            <a:r>
              <a:rPr lang="en-US" altLang="ja-JP" sz="1800" dirty="0"/>
              <a:t>-- </a:t>
            </a:r>
            <a:r>
              <a:rPr lang="en-US" altLang="ja-JP" sz="1800" dirty="0" smtClean="0"/>
              <a:t>CPE </a:t>
            </a:r>
            <a:r>
              <a:rPr lang="en-US" altLang="ja-JP" sz="1800" dirty="0"/>
              <a:t>ID</a:t>
            </a:r>
            <a:r>
              <a:rPr lang="ja-JP" altLang="en-US" sz="1800" dirty="0"/>
              <a:t>で表記しにくいコンポーネントもあり、その対処方法を共有</a:t>
            </a:r>
          </a:p>
          <a:p>
            <a:endParaRPr kumimoji="1" lang="ja-JP" altLang="en-US" sz="1800" dirty="0"/>
          </a:p>
        </p:txBody>
      </p:sp>
      <p:sp>
        <p:nvSpPr>
          <p:cNvPr id="4" name="タイトル 3"/>
          <p:cNvSpPr>
            <a:spLocks noGrp="1"/>
          </p:cNvSpPr>
          <p:nvPr>
            <p:ph type="title"/>
          </p:nvPr>
        </p:nvSpPr>
        <p:spPr/>
        <p:txBody>
          <a:bodyPr/>
          <a:lstStyle/>
          <a:p>
            <a:r>
              <a:rPr lang="en-US" altLang="ja-JP" dirty="0"/>
              <a:t>Open Chain Japan Tooling Group </a:t>
            </a:r>
            <a:r>
              <a:rPr lang="ja-JP" altLang="en-US" dirty="0"/>
              <a:t>で</a:t>
            </a:r>
            <a:r>
              <a:rPr lang="en-US" altLang="ja-JP" dirty="0"/>
              <a:t> SW360</a:t>
            </a:r>
            <a:r>
              <a:rPr lang="ja-JP" altLang="en-US" dirty="0"/>
              <a:t>議論</a:t>
            </a:r>
            <a:r>
              <a:rPr lang="en-US" altLang="ja-JP" dirty="0"/>
              <a:t> </a:t>
            </a:r>
            <a:endParaRPr kumimoji="1" lang="ja-JP" altLang="en-US" dirty="0"/>
          </a:p>
        </p:txBody>
      </p:sp>
    </p:spTree>
    <p:extLst>
      <p:ext uri="{BB962C8B-B14F-4D97-AF65-F5344CB8AC3E}">
        <p14:creationId xmlns:p14="http://schemas.microsoft.com/office/powerpoint/2010/main" val="15776740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en-US" altLang="ja-JP" sz="800" u="sng" dirty="0"/>
              <a:t>"Settings are complex, and tool operation is unstable "</a:t>
            </a:r>
          </a:p>
          <a:p>
            <a:endParaRPr lang="en-US" altLang="ja-JP" sz="800" u="sng" dirty="0"/>
          </a:p>
          <a:p>
            <a:r>
              <a:rPr lang="en-US" altLang="ja-JP" sz="800" u="sng" dirty="0"/>
              <a:t>* Issue: (Installation)</a:t>
            </a:r>
          </a:p>
          <a:p>
            <a:r>
              <a:rPr lang="en-US" altLang="ja-JP" sz="800" u="sng" dirty="0"/>
              <a:t>sw360 depends on many OSS components (and their versions) and needs many</a:t>
            </a:r>
          </a:p>
          <a:p>
            <a:r>
              <a:rPr lang="en-US" altLang="ja-JP" sz="800" u="sng" dirty="0"/>
              <a:t> settings. When we install sw360, it is difficult to find correctly work</a:t>
            </a:r>
          </a:p>
          <a:p>
            <a:r>
              <a:rPr lang="en-US" altLang="ja-JP" sz="800" u="sng" dirty="0" err="1"/>
              <a:t>ing</a:t>
            </a:r>
            <a:r>
              <a:rPr lang="en-US" altLang="ja-JP" sz="800" u="sng" dirty="0"/>
              <a:t> combination of component versions and settings. If combination is in</a:t>
            </a:r>
          </a:p>
          <a:p>
            <a:r>
              <a:rPr lang="en-US" altLang="ja-JP" sz="800" u="sng" dirty="0"/>
              <a:t>correct, the tool does not work at all. In addition, updates of OSS comp</a:t>
            </a:r>
          </a:p>
          <a:p>
            <a:r>
              <a:rPr lang="en-US" altLang="ja-JP" sz="800" u="sng" dirty="0" err="1"/>
              <a:t>onents</a:t>
            </a:r>
            <a:r>
              <a:rPr lang="en-US" altLang="ja-JP" sz="800" u="sng" dirty="0"/>
              <a:t> may turn correct combination into incorrect combination.</a:t>
            </a:r>
          </a:p>
          <a:p>
            <a:endParaRPr lang="en-US" altLang="ja-JP" sz="800" u="sng" dirty="0"/>
          </a:p>
          <a:p>
            <a:r>
              <a:rPr lang="en-US" altLang="ja-JP" sz="800" u="sng" dirty="0"/>
              <a:t>AI:</a:t>
            </a:r>
          </a:p>
          <a:p>
            <a:r>
              <a:rPr lang="en-US" altLang="ja-JP" sz="800" u="sng" dirty="0"/>
              <a:t>To search systematically the correct combination to work and record the </a:t>
            </a:r>
          </a:p>
          <a:p>
            <a:r>
              <a:rPr lang="en-US" altLang="ja-JP" sz="800" u="sng" dirty="0"/>
              <a:t>results. (e.g. combination of Linux distribution and sw360chores)</a:t>
            </a:r>
          </a:p>
          <a:p>
            <a:r>
              <a:rPr lang="en-US" altLang="ja-JP" sz="800" u="sng" dirty="0"/>
              <a:t>To share the result in the subgroup.</a:t>
            </a:r>
          </a:p>
          <a:p>
            <a:endParaRPr lang="en-US" altLang="ja-JP" sz="800" u="sng" dirty="0"/>
          </a:p>
          <a:p>
            <a:r>
              <a:rPr lang="en-US" altLang="ja-JP" sz="800" u="sng" dirty="0"/>
              <a:t>Examples:</a:t>
            </a:r>
          </a:p>
          <a:p>
            <a:r>
              <a:rPr lang="en-US" altLang="ja-JP" sz="800" u="sng" dirty="0"/>
              <a:t>Failure in Docker installation</a:t>
            </a:r>
          </a:p>
          <a:p>
            <a:r>
              <a:rPr lang="en-US" altLang="ja-JP" sz="800" u="sng" dirty="0"/>
              <a:t>https://github.com/sw360/sw360chores/issues/52</a:t>
            </a:r>
          </a:p>
          <a:p>
            <a:r>
              <a:rPr lang="en-US" altLang="ja-JP" sz="800" u="sng" dirty="0"/>
              <a:t>Failure in Vagrant installation</a:t>
            </a:r>
          </a:p>
          <a:p>
            <a:r>
              <a:rPr lang="en-US" altLang="ja-JP" sz="800" u="sng" dirty="0"/>
              <a:t>https://github.com/sw360/sw360vagrant/issues/9</a:t>
            </a:r>
          </a:p>
          <a:p>
            <a:endParaRPr lang="en-US" altLang="ja-JP" sz="800" u="sng" dirty="0"/>
          </a:p>
          <a:p>
            <a:r>
              <a:rPr lang="en-US" altLang="ja-JP" sz="800" u="sng" dirty="0"/>
              <a:t>* Issue: (Operation)</a:t>
            </a:r>
          </a:p>
          <a:p>
            <a:r>
              <a:rPr lang="en-US" altLang="ja-JP" sz="800" u="sng" dirty="0"/>
              <a:t>Initial settings are not clear.</a:t>
            </a:r>
          </a:p>
          <a:p>
            <a:endParaRPr lang="en-US" altLang="ja-JP" sz="800" u="sng" dirty="0"/>
          </a:p>
          <a:p>
            <a:r>
              <a:rPr lang="en-US" altLang="ja-JP" sz="800" u="sng" dirty="0"/>
              <a:t>AI:</a:t>
            </a:r>
          </a:p>
          <a:p>
            <a:r>
              <a:rPr lang="en-US" altLang="ja-JP" sz="800" u="sng" dirty="0"/>
              <a:t>To share settings in the subgroup.</a:t>
            </a:r>
          </a:p>
          <a:p>
            <a:endParaRPr lang="en-US" altLang="ja-JP" sz="800" u="sng" dirty="0"/>
          </a:p>
          <a:p>
            <a:r>
              <a:rPr lang="en-US" altLang="ja-JP" sz="800" u="sng" dirty="0"/>
              <a:t>* Issue: (Operation)</a:t>
            </a:r>
          </a:p>
          <a:p>
            <a:r>
              <a:rPr lang="en-US" altLang="ja-JP" sz="800" u="sng" dirty="0"/>
              <a:t>Unexpected behaviors</a:t>
            </a:r>
          </a:p>
          <a:p>
            <a:endParaRPr lang="en-US" altLang="ja-JP" sz="800" u="sng" dirty="0"/>
          </a:p>
          <a:p>
            <a:r>
              <a:rPr lang="en-US" altLang="ja-JP" sz="800" u="sng" dirty="0"/>
              <a:t>AI:</a:t>
            </a:r>
          </a:p>
          <a:p>
            <a:r>
              <a:rPr lang="en-US" altLang="ja-JP" sz="800" u="sng" dirty="0"/>
              <a:t>To share unexpected behaviors.</a:t>
            </a:r>
          </a:p>
          <a:p>
            <a:r>
              <a:rPr lang="en-US" altLang="ja-JP" sz="800" u="sng" dirty="0"/>
              <a:t>To verify if it is specification or bug.</a:t>
            </a:r>
          </a:p>
          <a:p>
            <a:r>
              <a:rPr lang="en-US" altLang="ja-JP" sz="800" u="sng" dirty="0"/>
              <a:t>To report it in ISSUE of GitHub.</a:t>
            </a:r>
          </a:p>
          <a:p>
            <a:r>
              <a:rPr lang="en-US" altLang="ja-JP" sz="800" u="sng" dirty="0"/>
              <a:t>To share reference configuration.</a:t>
            </a:r>
          </a:p>
          <a:p>
            <a:endParaRPr lang="en-US" altLang="ja-JP" sz="800" u="sng" dirty="0"/>
          </a:p>
          <a:p>
            <a:r>
              <a:rPr lang="en-US" altLang="ja-JP" sz="800" u="sng" dirty="0"/>
              <a:t>* Issue: (Operation)</a:t>
            </a:r>
          </a:p>
          <a:p>
            <a:r>
              <a:rPr lang="en-US" altLang="ja-JP" sz="800" u="sng" dirty="0"/>
              <a:t>Importing service is unknown by many people.</a:t>
            </a:r>
          </a:p>
          <a:p>
            <a:endParaRPr lang="en-US" altLang="ja-JP" sz="800" u="sng" dirty="0"/>
          </a:p>
          <a:p>
            <a:r>
              <a:rPr lang="en-US" altLang="ja-JP" sz="800" u="sng" dirty="0"/>
              <a:t>AI:</a:t>
            </a:r>
          </a:p>
          <a:p>
            <a:r>
              <a:rPr lang="en-US" altLang="ja-JP" sz="800" u="sng" dirty="0"/>
              <a:t>To share information in the subgroup.</a:t>
            </a:r>
          </a:p>
          <a:p>
            <a:endParaRPr lang="en-US" altLang="ja-JP" sz="800" u="sng" dirty="0"/>
          </a:p>
          <a:p>
            <a:r>
              <a:rPr lang="en-US" altLang="ja-JP" sz="800" u="sng" dirty="0"/>
              <a:t>Example:</a:t>
            </a:r>
          </a:p>
          <a:p>
            <a:r>
              <a:rPr lang="en-US" altLang="ja-JP" sz="800" u="sng" dirty="0"/>
              <a:t>https://github.com/sw360/sw360bdpImportService</a:t>
            </a:r>
          </a:p>
          <a:p>
            <a:endParaRPr lang="en-US" altLang="ja-JP" sz="800" u="sng" dirty="0"/>
          </a:p>
          <a:p>
            <a:endParaRPr lang="en-US" altLang="ja-JP" sz="800" u="sng" dirty="0"/>
          </a:p>
        </p:txBody>
      </p:sp>
      <p:sp>
        <p:nvSpPr>
          <p:cNvPr id="4" name="タイトル 3"/>
          <p:cNvSpPr>
            <a:spLocks noGrp="1"/>
          </p:cNvSpPr>
          <p:nvPr>
            <p:ph type="title"/>
          </p:nvPr>
        </p:nvSpPr>
        <p:spPr/>
        <p:txBody>
          <a:bodyPr/>
          <a:lstStyle/>
          <a:p>
            <a:r>
              <a:rPr lang="en-US" altLang="ja-JP" dirty="0"/>
              <a:t>Open Chain Japan Tooling Group discussed SW360 </a:t>
            </a:r>
            <a:endParaRPr kumimoji="1" lang="ja-JP" altLang="en-US" dirty="0"/>
          </a:p>
        </p:txBody>
      </p:sp>
    </p:spTree>
    <p:extLst>
      <p:ext uri="{BB962C8B-B14F-4D97-AF65-F5344CB8AC3E}">
        <p14:creationId xmlns:p14="http://schemas.microsoft.com/office/powerpoint/2010/main" val="35910962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p:txBody>
          <a:bodyPr/>
          <a:lstStyle/>
          <a:p>
            <a:r>
              <a:rPr lang="en-US" altLang="ja-JP" sz="800" u="sng" dirty="0"/>
              <a:t>"Need effective standardized operation rules"</a:t>
            </a:r>
          </a:p>
          <a:p>
            <a:endParaRPr lang="en-US" altLang="ja-JP" sz="800" u="sng" dirty="0"/>
          </a:p>
          <a:p>
            <a:r>
              <a:rPr lang="en-US" altLang="ja-JP" sz="800" u="sng" dirty="0"/>
              <a:t>*Issue:</a:t>
            </a:r>
          </a:p>
          <a:p>
            <a:r>
              <a:rPr lang="en-US" altLang="ja-JP" sz="800" u="sng" dirty="0"/>
              <a:t>Operation rule may affect sw360 performance. But users do not know how t</a:t>
            </a:r>
          </a:p>
          <a:p>
            <a:r>
              <a:rPr lang="en-US" altLang="ja-JP" sz="800" u="sng" dirty="0"/>
              <a:t>o define appropriate operation rule.</a:t>
            </a:r>
          </a:p>
          <a:p>
            <a:endParaRPr lang="en-US" altLang="ja-JP" sz="800" u="sng" dirty="0"/>
          </a:p>
          <a:p>
            <a:r>
              <a:rPr lang="en-US" altLang="ja-JP" sz="800" u="sng" dirty="0"/>
              <a:t>AI:</a:t>
            </a:r>
          </a:p>
          <a:p>
            <a:r>
              <a:rPr lang="en-US" altLang="ja-JP" sz="800" u="sng" dirty="0"/>
              <a:t>To share idea.</a:t>
            </a:r>
          </a:p>
          <a:p>
            <a:r>
              <a:rPr lang="en-US" altLang="ja-JP" sz="800" u="sng" dirty="0"/>
              <a:t>How to define dependency of packages in sw360.</a:t>
            </a:r>
          </a:p>
          <a:p>
            <a:endParaRPr lang="en-US" altLang="ja-JP" sz="800" u="sng" dirty="0"/>
          </a:p>
          <a:p>
            <a:r>
              <a:rPr lang="en-US" altLang="ja-JP" sz="800" u="sng" dirty="0"/>
              <a:t>* Issue:</a:t>
            </a:r>
          </a:p>
          <a:p>
            <a:r>
              <a:rPr lang="en-US" altLang="ja-JP" sz="800" u="sng" dirty="0"/>
              <a:t>Component naming rule affects accuracy of getting vulnerability </a:t>
            </a:r>
            <a:r>
              <a:rPr lang="en-US" altLang="ja-JP" sz="800" u="sng" dirty="0" err="1"/>
              <a:t>informat</a:t>
            </a:r>
            <a:endParaRPr lang="en-US" altLang="ja-JP" sz="800" u="sng" dirty="0"/>
          </a:p>
          <a:p>
            <a:r>
              <a:rPr lang="en-US" altLang="ja-JP" sz="800" u="sng" dirty="0"/>
              <a:t>ion.</a:t>
            </a:r>
          </a:p>
          <a:p>
            <a:endParaRPr lang="en-US" altLang="ja-JP" sz="800" u="sng" dirty="0"/>
          </a:p>
          <a:p>
            <a:r>
              <a:rPr lang="en-US" altLang="ja-JP" sz="800" u="sng" dirty="0"/>
              <a:t>AI:</a:t>
            </a:r>
          </a:p>
          <a:p>
            <a:r>
              <a:rPr lang="en-US" altLang="ja-JP" sz="800" u="sng" dirty="0"/>
              <a:t>How to define naming rule of components. Naming rule should be </a:t>
            </a:r>
            <a:r>
              <a:rPr lang="en-US" altLang="ja-JP" sz="800" u="sng" dirty="0" err="1"/>
              <a:t>considere</a:t>
            </a:r>
            <a:endParaRPr lang="en-US" altLang="ja-JP" sz="800" u="sng" dirty="0"/>
          </a:p>
          <a:p>
            <a:r>
              <a:rPr lang="en-US" altLang="ja-JP" sz="800" u="sng" dirty="0"/>
              <a:t>d in the way that Japanese engineers can operate easily.</a:t>
            </a:r>
          </a:p>
          <a:p>
            <a:endParaRPr lang="en-US" altLang="ja-JP" sz="800" u="sng" dirty="0"/>
          </a:p>
          <a:p>
            <a:r>
              <a:rPr lang="en-US" altLang="ja-JP" sz="800" u="sng" dirty="0"/>
              <a:t>* Issue:</a:t>
            </a:r>
          </a:p>
          <a:p>
            <a:r>
              <a:rPr lang="en-US" altLang="ja-JP" sz="800" u="sng" dirty="0"/>
              <a:t>Relation between getting vulnerability information and CPE ID</a:t>
            </a:r>
          </a:p>
          <a:p>
            <a:r>
              <a:rPr lang="en-US" altLang="ja-JP" sz="800" u="sng" dirty="0"/>
              <a:t>There is recommended parameters for </a:t>
            </a:r>
            <a:r>
              <a:rPr lang="en-US" altLang="ja-JP" sz="800" u="sng" dirty="0" err="1"/>
              <a:t>cvesearch.default</a:t>
            </a:r>
            <a:r>
              <a:rPr lang="en-US" altLang="ja-JP" sz="800" u="sng" dirty="0"/>
              <a:t>.*.threshold</a:t>
            </a:r>
          </a:p>
          <a:p>
            <a:r>
              <a:rPr lang="en-US" altLang="ja-JP" sz="800" u="sng" dirty="0"/>
              <a:t>https://github.com/eclipse/sw360/wiki/User-Vulnerability-Management</a:t>
            </a:r>
          </a:p>
          <a:p>
            <a:r>
              <a:rPr lang="en-US" altLang="ja-JP" sz="800" u="sng" dirty="0"/>
              <a:t>It is difficult to learn CPE ID.</a:t>
            </a:r>
          </a:p>
          <a:p>
            <a:r>
              <a:rPr lang="en-US" altLang="ja-JP" sz="800" u="sng" dirty="0"/>
              <a:t>Some components are difficult to be described by CPE ID.</a:t>
            </a:r>
          </a:p>
          <a:p>
            <a:endParaRPr lang="en-US" altLang="ja-JP" sz="800" u="sng" dirty="0"/>
          </a:p>
          <a:p>
            <a:r>
              <a:rPr lang="en-US" altLang="ja-JP" sz="800" u="sng" dirty="0"/>
              <a:t>AI:</a:t>
            </a:r>
          </a:p>
          <a:p>
            <a:r>
              <a:rPr lang="en-US" altLang="ja-JP" sz="800" u="sng" dirty="0"/>
              <a:t>To discuss idea.</a:t>
            </a:r>
          </a:p>
          <a:p>
            <a:endParaRPr lang="en-US" altLang="ja-JP" sz="800" u="sng" dirty="0"/>
          </a:p>
          <a:p>
            <a:r>
              <a:rPr lang="en-US" altLang="ja-JP" sz="800" u="sng" dirty="0"/>
              <a:t>"Localization"</a:t>
            </a:r>
          </a:p>
          <a:p>
            <a:endParaRPr lang="en-US" altLang="ja-JP" sz="800" u="sng" dirty="0"/>
          </a:p>
          <a:p>
            <a:r>
              <a:rPr lang="en-US" altLang="ja-JP" sz="800" u="sng" dirty="0"/>
              <a:t>*Issue:</a:t>
            </a:r>
          </a:p>
          <a:p>
            <a:r>
              <a:rPr lang="en-US" altLang="ja-JP" sz="800" u="sng" dirty="0"/>
              <a:t>Current ECC (Export Control Classification) support page is not </a:t>
            </a:r>
            <a:r>
              <a:rPr lang="en-US" altLang="ja-JP" sz="800" u="sng" dirty="0" err="1"/>
              <a:t>applicab</a:t>
            </a:r>
            <a:endParaRPr lang="en-US" altLang="ja-JP" sz="800" u="sng" dirty="0"/>
          </a:p>
          <a:p>
            <a:r>
              <a:rPr lang="en-US" altLang="ja-JP" sz="800" u="sng" dirty="0"/>
              <a:t>le to Japan.</a:t>
            </a:r>
          </a:p>
          <a:p>
            <a:r>
              <a:rPr lang="en-US" altLang="ja-JP" sz="800" u="sng" dirty="0"/>
              <a:t>https://github.com/eclipse/sw360/issues/406</a:t>
            </a:r>
          </a:p>
          <a:p>
            <a:endParaRPr lang="en-US" altLang="ja-JP" sz="800" u="sng" dirty="0"/>
          </a:p>
          <a:p>
            <a:r>
              <a:rPr lang="en-US" altLang="ja-JP" sz="800" u="sng" dirty="0"/>
              <a:t>AI:</a:t>
            </a:r>
          </a:p>
          <a:p>
            <a:r>
              <a:rPr lang="en-US" altLang="ja-JP" sz="800" u="sng" dirty="0"/>
              <a:t>To describe how companies use ECC in Japan.</a:t>
            </a:r>
          </a:p>
          <a:p>
            <a:r>
              <a:rPr lang="en-US" altLang="ja-JP" sz="800" u="sng" dirty="0"/>
              <a:t>To share idea to modify ECC in the subgroup.</a:t>
            </a:r>
          </a:p>
        </p:txBody>
      </p:sp>
      <p:sp>
        <p:nvSpPr>
          <p:cNvPr id="4" name="タイトル 3"/>
          <p:cNvSpPr>
            <a:spLocks noGrp="1"/>
          </p:cNvSpPr>
          <p:nvPr>
            <p:ph type="title"/>
          </p:nvPr>
        </p:nvSpPr>
        <p:spPr/>
        <p:txBody>
          <a:bodyPr/>
          <a:lstStyle/>
          <a:p>
            <a:r>
              <a:rPr lang="en-US" altLang="ja-JP" dirty="0"/>
              <a:t>Open Chain Japan Tooling Group discussed SW360 </a:t>
            </a:r>
            <a:endParaRPr kumimoji="1" lang="ja-JP" altLang="en-US" dirty="0"/>
          </a:p>
        </p:txBody>
      </p:sp>
    </p:spTree>
    <p:extLst>
      <p:ext uri="{BB962C8B-B14F-4D97-AF65-F5344CB8AC3E}">
        <p14:creationId xmlns:p14="http://schemas.microsoft.com/office/powerpoint/2010/main" val="12062706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04</a:t>
            </a:r>
            <a:endParaRPr kumimoji="1" lang="ja-JP" altLang="en-US" dirty="0"/>
          </a:p>
        </p:txBody>
      </p:sp>
      <p:sp>
        <p:nvSpPr>
          <p:cNvPr id="4" name="タイトル 3"/>
          <p:cNvSpPr>
            <a:spLocks noGrp="1"/>
          </p:cNvSpPr>
          <p:nvPr>
            <p:ph type="title"/>
          </p:nvPr>
        </p:nvSpPr>
        <p:spPr>
          <a:xfrm>
            <a:off x="467999" y="2921094"/>
            <a:ext cx="5692169" cy="673351"/>
          </a:xfrm>
          <a:prstGeom prst="rect">
            <a:avLst/>
          </a:prstGeom>
        </p:spPr>
        <p:txBody>
          <a:bodyPr lIns="0"/>
          <a:lstStyle/>
          <a:p>
            <a:r>
              <a:rPr lang="ja-JP" altLang="en-US" dirty="0" smtClean="0"/>
              <a:t>まと</a:t>
            </a:r>
            <a:r>
              <a:rPr lang="ja-JP" altLang="en-US" dirty="0"/>
              <a:t>め</a:t>
            </a:r>
            <a:r>
              <a:rPr lang="en-US" altLang="ja-JP" dirty="0" smtClean="0"/>
              <a:t/>
            </a:r>
            <a:br>
              <a:rPr lang="en-US" altLang="ja-JP" dirty="0" smtClean="0"/>
            </a:br>
            <a:endParaRPr lang="ja-JP" altLang="en-US" dirty="0"/>
          </a:p>
        </p:txBody>
      </p:sp>
      <p:sp>
        <p:nvSpPr>
          <p:cNvPr id="2" name="テキスト プレースホルダー 1"/>
          <p:cNvSpPr>
            <a:spLocks noGrp="1"/>
          </p:cNvSpPr>
          <p:nvPr>
            <p:ph type="body" sz="quarter" idx="12"/>
          </p:nvPr>
        </p:nvSpPr>
        <p:spPr/>
        <p:txBody>
          <a:bodyPr/>
          <a:lstStyle/>
          <a:p>
            <a:endParaRPr kumimoji="1" lang="ja-JP" altLang="en-US"/>
          </a:p>
        </p:txBody>
      </p:sp>
    </p:spTree>
    <p:extLst>
      <p:ext uri="{BB962C8B-B14F-4D97-AF65-F5344CB8AC3E}">
        <p14:creationId xmlns:p14="http://schemas.microsoft.com/office/powerpoint/2010/main" val="30661811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a:xfrm>
            <a:off x="693019" y="989477"/>
            <a:ext cx="7965206" cy="490202"/>
          </a:xfrm>
        </p:spPr>
        <p:txBody>
          <a:bodyPr/>
          <a:lstStyle/>
          <a:p>
            <a:pPr marL="457200" indent="-457200">
              <a:buFont typeface="Arial" panose="020B0604020202020204" pitchFamily="34" charset="0"/>
              <a:buChar char="•"/>
            </a:pPr>
            <a:r>
              <a:rPr kumimoji="1" lang="en-US" altLang="ja-JP" dirty="0" smtClean="0"/>
              <a:t>SW360</a:t>
            </a:r>
          </a:p>
          <a:p>
            <a:pPr lvl="1" indent="0">
              <a:buNone/>
            </a:pPr>
            <a:endParaRPr kumimoji="1" lang="en-US" altLang="ja-JP" dirty="0" smtClean="0"/>
          </a:p>
          <a:p>
            <a:pPr marL="971550" lvl="1" indent="-457200"/>
            <a:r>
              <a:rPr lang="ja-JP" altLang="en-US" dirty="0" smtClean="0"/>
              <a:t>どんな機能があればいいか今後も議論したい</a:t>
            </a:r>
            <a:endParaRPr lang="en-US" altLang="ja-JP" dirty="0"/>
          </a:p>
          <a:p>
            <a:pPr marL="971550" lvl="1" indent="-457200"/>
            <a:r>
              <a:rPr kumimoji="1" lang="ja-JP" altLang="en-US" dirty="0" smtClean="0"/>
              <a:t>どのように運用するか</a:t>
            </a:r>
            <a:r>
              <a:rPr lang="ja-JP" altLang="en-US" dirty="0" smtClean="0"/>
              <a:t>を含めて今後議論したい</a:t>
            </a:r>
            <a:endParaRPr kumimoji="1" lang="en-US" altLang="ja-JP" dirty="0"/>
          </a:p>
          <a:p>
            <a:pPr marL="971550" lvl="1" indent="-457200"/>
            <a:r>
              <a:rPr lang="en-US" altLang="ja-JP" dirty="0" smtClean="0"/>
              <a:t>OpenChainJapan</a:t>
            </a:r>
            <a:r>
              <a:rPr lang="ja-JP" altLang="en-US" dirty="0" smtClean="0"/>
              <a:t>　</a:t>
            </a:r>
            <a:r>
              <a:rPr lang="en-US" altLang="ja-JP" dirty="0" smtClean="0"/>
              <a:t>Tooling Sub</a:t>
            </a:r>
            <a:r>
              <a:rPr lang="ja-JP" altLang="en-US" dirty="0"/>
              <a:t> </a:t>
            </a:r>
            <a:r>
              <a:rPr lang="en-US" altLang="ja-JP" dirty="0" smtClean="0"/>
              <a:t>Group</a:t>
            </a:r>
            <a:r>
              <a:rPr lang="ja-JP" altLang="en-US" dirty="0" smtClean="0"/>
              <a:t>でも議論中</a:t>
            </a:r>
            <a:endParaRPr lang="en-US" altLang="ja-JP" dirty="0" smtClean="0"/>
          </a:p>
          <a:p>
            <a:pPr marL="971550" lvl="1" indent="-457200"/>
            <a:endParaRPr kumimoji="1" lang="en-US" altLang="ja-JP" dirty="0"/>
          </a:p>
          <a:p>
            <a:pPr marL="971550" lvl="1" indent="-457200"/>
            <a:r>
              <a:rPr lang="en-US" altLang="ja-JP" dirty="0"/>
              <a:t>It is good to discuss the </a:t>
            </a:r>
            <a:r>
              <a:rPr lang="en-US" altLang="ja-JP" dirty="0" smtClean="0"/>
              <a:t>required function</a:t>
            </a:r>
          </a:p>
          <a:p>
            <a:pPr marL="971550" lvl="1" indent="-457200"/>
            <a:r>
              <a:rPr lang="en-US" altLang="ja-JP" dirty="0"/>
              <a:t>It is good to discuss the </a:t>
            </a:r>
            <a:r>
              <a:rPr lang="en-US" altLang="ja-JP" dirty="0" smtClean="0"/>
              <a:t>way to operate SW360</a:t>
            </a:r>
          </a:p>
          <a:p>
            <a:pPr marL="971550" lvl="1" indent="-457200"/>
            <a:r>
              <a:rPr lang="en-US" altLang="ja-JP" dirty="0"/>
              <a:t>OpenChainJapan</a:t>
            </a:r>
            <a:r>
              <a:rPr lang="ja-JP" altLang="en-US" dirty="0"/>
              <a:t>　</a:t>
            </a:r>
            <a:r>
              <a:rPr lang="en-US" altLang="ja-JP" dirty="0"/>
              <a:t>Tooling Sub</a:t>
            </a:r>
            <a:r>
              <a:rPr lang="ja-JP" altLang="en-US" dirty="0"/>
              <a:t> </a:t>
            </a:r>
            <a:r>
              <a:rPr lang="en-US" altLang="ja-JP" dirty="0" smtClean="0"/>
              <a:t>Group</a:t>
            </a:r>
            <a:r>
              <a:rPr lang="ja-JP" altLang="en-US" dirty="0" smtClean="0"/>
              <a:t>　</a:t>
            </a:r>
            <a:r>
              <a:rPr lang="en-US" altLang="ja-JP" dirty="0" smtClean="0"/>
              <a:t>discuses SW360</a:t>
            </a:r>
          </a:p>
          <a:p>
            <a:pPr marL="971550" lvl="1" indent="-457200"/>
            <a:endParaRPr lang="en-US" altLang="ja-JP" dirty="0" smtClean="0"/>
          </a:p>
          <a:p>
            <a:pPr marL="971550" lvl="1" indent="-457200"/>
            <a:endParaRPr kumimoji="1" lang="en-US" altLang="ja-JP" dirty="0" smtClean="0"/>
          </a:p>
          <a:p>
            <a:r>
              <a:rPr lang="en-US" altLang="ja-JP" dirty="0"/>
              <a:t>	</a:t>
            </a:r>
            <a:endParaRPr lang="en-US" altLang="ja-JP" dirty="0" smtClean="0"/>
          </a:p>
          <a:p>
            <a:pPr marL="457200" indent="-457200">
              <a:buFont typeface="Arial" panose="020B0604020202020204" pitchFamily="34" charset="0"/>
              <a:buChar char="•"/>
            </a:pPr>
            <a:endParaRPr kumimoji="1" lang="ja-JP" altLang="en-US" dirty="0"/>
          </a:p>
        </p:txBody>
      </p:sp>
      <p:sp>
        <p:nvSpPr>
          <p:cNvPr id="4" name="タイトル 3"/>
          <p:cNvSpPr>
            <a:spLocks noGrp="1"/>
          </p:cNvSpPr>
          <p:nvPr>
            <p:ph type="title"/>
          </p:nvPr>
        </p:nvSpPr>
        <p:spPr/>
        <p:txBody>
          <a:bodyPr/>
          <a:lstStyle/>
          <a:p>
            <a:r>
              <a:rPr lang="ja-JP" altLang="en-US" dirty="0" smtClean="0"/>
              <a:t>まとめ</a:t>
            </a:r>
            <a:r>
              <a:rPr lang="en-US" altLang="ja-JP" dirty="0" smtClean="0"/>
              <a:t>/</a:t>
            </a:r>
            <a:r>
              <a:rPr lang="en-US" altLang="ja-JP" dirty="0" err="1" smtClean="0"/>
              <a:t>Sammury</a:t>
            </a:r>
            <a:endParaRPr kumimoji="1" lang="ja-JP" altLang="en-US" dirty="0"/>
          </a:p>
        </p:txBody>
      </p:sp>
    </p:spTree>
    <p:extLst>
      <p:ext uri="{BB962C8B-B14F-4D97-AF65-F5344CB8AC3E}">
        <p14:creationId xmlns:p14="http://schemas.microsoft.com/office/powerpoint/2010/main" val="7750076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0"/>
          </p:nvPr>
        </p:nvSpPr>
        <p:spPr>
          <a:xfrm>
            <a:off x="693019" y="989477"/>
            <a:ext cx="7965206" cy="490202"/>
          </a:xfrm>
        </p:spPr>
        <p:txBody>
          <a:bodyPr/>
          <a:lstStyle/>
          <a:p>
            <a:r>
              <a:rPr lang="en-US" altLang="ja-JP" dirty="0" smtClean="0"/>
              <a:t>Open </a:t>
            </a:r>
            <a:r>
              <a:rPr lang="en-US" altLang="ja-JP" dirty="0"/>
              <a:t>Source Summit Japan</a:t>
            </a:r>
            <a:r>
              <a:rPr lang="ja-JP" altLang="en-US" dirty="0"/>
              <a:t>　</a:t>
            </a:r>
            <a:r>
              <a:rPr lang="en-US" altLang="ja-JP" dirty="0"/>
              <a:t>7</a:t>
            </a:r>
            <a:r>
              <a:rPr lang="ja-JP" altLang="en-US" dirty="0"/>
              <a:t>月</a:t>
            </a:r>
            <a:r>
              <a:rPr lang="en-US" altLang="ja-JP" dirty="0"/>
              <a:t>18</a:t>
            </a:r>
            <a:r>
              <a:rPr lang="ja-JP" altLang="en-US" dirty="0"/>
              <a:t>日（木）</a:t>
            </a:r>
            <a:r>
              <a:rPr lang="en-US" altLang="ja-JP" dirty="0"/>
              <a:t>16:50-17:30</a:t>
            </a:r>
            <a:r>
              <a:rPr lang="ja-JP" altLang="en-US" dirty="0"/>
              <a:t>　</a:t>
            </a:r>
            <a:endParaRPr lang="en-US" altLang="ja-JP" dirty="0"/>
          </a:p>
          <a:p>
            <a:endParaRPr lang="en-US" altLang="ja-JP" dirty="0" smtClean="0"/>
          </a:p>
          <a:p>
            <a:r>
              <a:rPr lang="en-US" altLang="ja-JP" dirty="0" smtClean="0"/>
              <a:t>Using </a:t>
            </a:r>
            <a:r>
              <a:rPr lang="en-US" altLang="ja-JP" dirty="0"/>
              <a:t>SW360 for OSS </a:t>
            </a:r>
            <a:r>
              <a:rPr lang="en-US" altLang="ja-JP" dirty="0" err="1"/>
              <a:t>Complience</a:t>
            </a:r>
            <a:r>
              <a:rPr lang="en-US" altLang="ja-JP" dirty="0"/>
              <a:t> Management Process - Kouki Hama , Toshiba</a:t>
            </a:r>
            <a:br>
              <a:rPr lang="en-US" altLang="ja-JP" dirty="0"/>
            </a:br>
            <a:endParaRPr lang="en-US" altLang="ja-JP" dirty="0" smtClean="0"/>
          </a:p>
          <a:p>
            <a:r>
              <a:rPr lang="en-US" altLang="ja-JP" dirty="0" smtClean="0">
                <a:hlinkClick r:id="rId2"/>
              </a:rPr>
              <a:t>https</a:t>
            </a:r>
            <a:r>
              <a:rPr lang="en-US" altLang="ja-JP" dirty="0">
                <a:hlinkClick r:id="rId2"/>
              </a:rPr>
              <a:t>://</a:t>
            </a:r>
            <a:r>
              <a:rPr lang="en-US" altLang="ja-JP" dirty="0" smtClean="0">
                <a:hlinkClick r:id="rId2"/>
              </a:rPr>
              <a:t>ossalsjp19.sched.com/event/OVtF/using-sw360-for-oss-complience-management-process-kouki-hama-toshiba</a:t>
            </a:r>
            <a:endParaRPr lang="en-US" altLang="ja-JP" dirty="0" smtClean="0"/>
          </a:p>
          <a:p>
            <a:endParaRPr lang="en-US" altLang="ja-JP" dirty="0"/>
          </a:p>
          <a:p>
            <a:r>
              <a:rPr lang="ja-JP" altLang="en-US" sz="2800" dirty="0" smtClean="0"/>
              <a:t>ご参加＆</a:t>
            </a:r>
            <a:r>
              <a:rPr lang="ja-JP" altLang="ja-JP" sz="2800" dirty="0" smtClean="0"/>
              <a:t>フィードバック</a:t>
            </a:r>
            <a:r>
              <a:rPr lang="ja-JP" altLang="en-US" sz="2800" dirty="0" smtClean="0"/>
              <a:t>お</a:t>
            </a:r>
            <a:r>
              <a:rPr lang="ja-JP" altLang="en-US" sz="2800" dirty="0"/>
              <a:t>願い</a:t>
            </a:r>
            <a:r>
              <a:rPr lang="ja-JP" altLang="en-US" sz="2800" dirty="0" smtClean="0"/>
              <a:t>いたします！</a:t>
            </a:r>
            <a:endParaRPr lang="en-US" altLang="ja-JP" sz="2800" dirty="0" smtClean="0"/>
          </a:p>
          <a:p>
            <a:r>
              <a:rPr lang="en-US" altLang="ja-JP" sz="2800" dirty="0" smtClean="0"/>
              <a:t>Please</a:t>
            </a:r>
            <a:r>
              <a:rPr lang="ja-JP" altLang="en-US" sz="2800" dirty="0" smtClean="0"/>
              <a:t>　</a:t>
            </a:r>
            <a:r>
              <a:rPr lang="en-US" altLang="ja-JP" sz="2800" dirty="0" smtClean="0"/>
              <a:t>join ! </a:t>
            </a:r>
            <a:endParaRPr lang="en-US" altLang="ja-JP" dirty="0" smtClean="0"/>
          </a:p>
          <a:p>
            <a:endParaRPr kumimoji="1" lang="ja-JP" altLang="en-US" dirty="0"/>
          </a:p>
        </p:txBody>
      </p:sp>
      <p:sp>
        <p:nvSpPr>
          <p:cNvPr id="4" name="タイトル 3"/>
          <p:cNvSpPr>
            <a:spLocks noGrp="1"/>
          </p:cNvSpPr>
          <p:nvPr>
            <p:ph type="title"/>
          </p:nvPr>
        </p:nvSpPr>
        <p:spPr/>
        <p:txBody>
          <a:bodyPr/>
          <a:lstStyle/>
          <a:p>
            <a:r>
              <a:rPr kumimoji="1" lang="ja-JP" altLang="en-US" dirty="0" smtClean="0"/>
              <a:t>おまけ</a:t>
            </a:r>
            <a:endParaRPr kumimoji="1" lang="ja-JP" altLang="en-US" dirty="0"/>
          </a:p>
        </p:txBody>
      </p:sp>
    </p:spTree>
    <p:extLst>
      <p:ext uri="{BB962C8B-B14F-4D97-AF65-F5344CB8AC3E}">
        <p14:creationId xmlns:p14="http://schemas.microsoft.com/office/powerpoint/2010/main" val="1922384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SW360</a:t>
            </a:r>
            <a:r>
              <a:rPr lang="ja-JP" altLang="en-US" dirty="0" smtClean="0"/>
              <a:t>と</a:t>
            </a:r>
            <a:r>
              <a:rPr lang="en-US" altLang="ja-JP" dirty="0" smtClean="0"/>
              <a:t>SW360</a:t>
            </a:r>
            <a:r>
              <a:rPr lang="ja-JP" altLang="en-US" dirty="0" smtClean="0"/>
              <a:t>のインストール方法</a:t>
            </a:r>
            <a:endParaRPr kumimoji="1" lang="ja-JP" altLang="en-US" b="1" dirty="0"/>
          </a:p>
        </p:txBody>
      </p:sp>
      <p:sp>
        <p:nvSpPr>
          <p:cNvPr id="4" name="テキスト プレースホルダー 3"/>
          <p:cNvSpPr>
            <a:spLocks noGrp="1"/>
          </p:cNvSpPr>
          <p:nvPr>
            <p:ph type="body" sz="quarter" idx="20"/>
          </p:nvPr>
        </p:nvSpPr>
        <p:spPr>
          <a:xfrm>
            <a:off x="468000" y="989477"/>
            <a:ext cx="7925229" cy="490202"/>
          </a:xfrm>
        </p:spPr>
        <p:txBody>
          <a:bodyPr/>
          <a:lstStyle/>
          <a:p>
            <a:pPr marL="457200" indent="-457200">
              <a:buFont typeface="Arial" panose="020B0604020202020204" pitchFamily="34" charset="0"/>
              <a:buChar char="•"/>
            </a:pPr>
            <a:r>
              <a:rPr lang="ja-JP" altLang="en-US" sz="1600" dirty="0"/>
              <a:t>前回</a:t>
            </a:r>
            <a:r>
              <a:rPr lang="ja-JP" altLang="en-US" sz="1600" dirty="0" smtClean="0"/>
              <a:t>の</a:t>
            </a:r>
            <a:r>
              <a:rPr lang="ja-JP" altLang="en-US" sz="1600" dirty="0"/>
              <a:t>発表</a:t>
            </a:r>
            <a:endParaRPr kumimoji="1" lang="en-US" altLang="ja-JP" sz="1600" dirty="0" smtClean="0"/>
          </a:p>
          <a:p>
            <a:pPr marL="971550" lvl="1" indent="-457200"/>
            <a:r>
              <a:rPr lang="en-US" altLang="ja-JP" sz="1600" dirty="0" smtClean="0">
                <a:hlinkClick r:id="rId2"/>
              </a:rPr>
              <a:t>https</a:t>
            </a:r>
            <a:r>
              <a:rPr lang="en-US" altLang="ja-JP" sz="1600" dirty="0">
                <a:hlinkClick r:id="rId2"/>
              </a:rPr>
              <a:t>://</a:t>
            </a:r>
            <a:r>
              <a:rPr lang="en-US" altLang="ja-JP" sz="1600" dirty="0" smtClean="0">
                <a:hlinkClick r:id="rId2"/>
              </a:rPr>
              <a:t>elinux.org/images/3/31/SW360-JapanTechnicalJamboree67-2.pdf</a:t>
            </a:r>
            <a:endParaRPr lang="en-US" altLang="ja-JP" sz="1600" dirty="0" smtClean="0"/>
          </a:p>
          <a:p>
            <a:pPr marL="971550" lvl="1" indent="-457200"/>
            <a:endParaRPr lang="en-US" altLang="ja-JP" sz="1600" dirty="0" smtClean="0"/>
          </a:p>
          <a:p>
            <a:pPr marL="457200" indent="-457200">
              <a:buFont typeface="Arial" panose="020B0604020202020204" pitchFamily="34" charset="0"/>
              <a:buChar char="•"/>
            </a:pPr>
            <a:r>
              <a:rPr kumimoji="1" lang="ja-JP" altLang="en-US" sz="1600" dirty="0" smtClean="0"/>
              <a:t>インストール方法紹介</a:t>
            </a:r>
            <a:endParaRPr kumimoji="1" lang="en-US" altLang="ja-JP" sz="1600" dirty="0" smtClean="0"/>
          </a:p>
          <a:p>
            <a:pPr marL="971550" lvl="1" indent="-457200"/>
            <a:r>
              <a:rPr lang="en-US" altLang="ja-JP" sz="1600" dirty="0"/>
              <a:t>OSS</a:t>
            </a:r>
            <a:r>
              <a:rPr lang="ja-JP" altLang="en-US" sz="1600" dirty="0"/>
              <a:t>管理ツール </a:t>
            </a:r>
            <a:r>
              <a:rPr lang="en-US" altLang="ja-JP" sz="1600" dirty="0"/>
              <a:t>SW360 - </a:t>
            </a:r>
            <a:r>
              <a:rPr lang="ja-JP" altLang="en-US" sz="1600" dirty="0"/>
              <a:t>オープンソースをオープンソースで管理</a:t>
            </a:r>
            <a:r>
              <a:rPr lang="ja-JP" altLang="en-US" sz="1600" dirty="0" smtClean="0"/>
              <a:t>しよう</a:t>
            </a:r>
            <a:endParaRPr lang="en-US" altLang="ja-JP" sz="1600" dirty="0" smtClean="0">
              <a:hlinkClick r:id="rId3"/>
            </a:endParaRPr>
          </a:p>
          <a:p>
            <a:pPr marL="1314450" lvl="2" indent="-457200"/>
            <a:r>
              <a:rPr lang="en-US" altLang="ja-JP" sz="1600" dirty="0" smtClean="0">
                <a:hlinkClick r:id="rId3"/>
              </a:rPr>
              <a:t>https</a:t>
            </a:r>
            <a:r>
              <a:rPr lang="en-US" altLang="ja-JP" sz="1600" dirty="0">
                <a:hlinkClick r:id="rId3"/>
              </a:rPr>
              <a:t>://</a:t>
            </a:r>
            <a:r>
              <a:rPr lang="en-US" altLang="ja-JP" sz="1600" dirty="0" smtClean="0">
                <a:hlinkClick r:id="rId3"/>
              </a:rPr>
              <a:t>qiita.com/K-Hama/items/90a6105a16400ce3e718</a:t>
            </a:r>
            <a:endParaRPr lang="en-US" altLang="ja-JP" sz="1600" dirty="0" smtClean="0"/>
          </a:p>
          <a:p>
            <a:pPr marL="457200" indent="-457200">
              <a:buFont typeface="Arial" panose="020B0604020202020204" pitchFamily="34" charset="0"/>
              <a:buChar char="•"/>
            </a:pPr>
            <a:r>
              <a:rPr lang="ja-JP" altLang="en-US" sz="1600" dirty="0" smtClean="0"/>
              <a:t>設定方法</a:t>
            </a:r>
            <a:endParaRPr lang="en-US" altLang="ja-JP" sz="1600" dirty="0" smtClean="0"/>
          </a:p>
          <a:p>
            <a:pPr marL="971550" lvl="1" indent="-457200"/>
            <a:r>
              <a:rPr lang="en-US" altLang="ja-JP" sz="1600" dirty="0"/>
              <a:t>OSS</a:t>
            </a:r>
            <a:r>
              <a:rPr lang="ja-JP" altLang="en-US" sz="1600" dirty="0"/>
              <a:t>管理ツール </a:t>
            </a:r>
            <a:r>
              <a:rPr lang="en-US" altLang="ja-JP" sz="1600" dirty="0"/>
              <a:t>SW360 - </a:t>
            </a:r>
            <a:r>
              <a:rPr lang="ja-JP" altLang="en-US" sz="1600" dirty="0"/>
              <a:t>オープンソースをオープンソースで管理しよう （２．設定編 その</a:t>
            </a:r>
            <a:r>
              <a:rPr lang="en-US" altLang="ja-JP" sz="1600" dirty="0"/>
              <a:t>1</a:t>
            </a:r>
            <a:r>
              <a:rPr lang="ja-JP" altLang="en-US" sz="1600" dirty="0"/>
              <a:t>）</a:t>
            </a:r>
          </a:p>
          <a:p>
            <a:pPr marL="1314450" lvl="2" indent="-457200"/>
            <a:r>
              <a:rPr lang="en-US" altLang="ja-JP" sz="1600" dirty="0">
                <a:hlinkClick r:id="rId4"/>
              </a:rPr>
              <a:t>https://</a:t>
            </a:r>
            <a:r>
              <a:rPr lang="en-US" altLang="ja-JP" sz="1600" dirty="0" smtClean="0">
                <a:hlinkClick r:id="rId4"/>
              </a:rPr>
              <a:t>qiita.com/K-Hama/items/c66d9becf9aeb8f8863e</a:t>
            </a:r>
            <a:endParaRPr lang="en-US" altLang="ja-JP" sz="1600" dirty="0"/>
          </a:p>
          <a:p>
            <a:pPr marL="457200" indent="-457200">
              <a:buFont typeface="Arial" panose="020B0604020202020204" pitchFamily="34" charset="0"/>
              <a:buChar char="•"/>
            </a:pPr>
            <a:r>
              <a:rPr kumimoji="1" lang="en-US" altLang="ja-JP" sz="1600" dirty="0" smtClean="0"/>
              <a:t>Github</a:t>
            </a:r>
          </a:p>
          <a:p>
            <a:pPr marL="971550" lvl="1" indent="-457200"/>
            <a:r>
              <a:rPr lang="en-US" altLang="ja-JP" sz="1600" dirty="0">
                <a:hlinkClick r:id="rId5"/>
              </a:rPr>
              <a:t>https://</a:t>
            </a:r>
            <a:r>
              <a:rPr lang="en-US" altLang="ja-JP" sz="1600" dirty="0" smtClean="0">
                <a:hlinkClick r:id="rId5"/>
              </a:rPr>
              <a:t>github.com/eclipse/sw360</a:t>
            </a:r>
            <a:endParaRPr lang="en-US" altLang="ja-JP" sz="1600" dirty="0" smtClean="0"/>
          </a:p>
          <a:p>
            <a:pPr marL="971550" lvl="1" indent="-457200"/>
            <a:endParaRPr lang="en-US" altLang="ja-JP" sz="1600" dirty="0" smtClean="0"/>
          </a:p>
          <a:p>
            <a:pPr marL="457200" indent="-457200">
              <a:buFont typeface="Arial" panose="020B0604020202020204" pitchFamily="34" charset="0"/>
              <a:buChar char="•"/>
            </a:pPr>
            <a:r>
              <a:rPr lang="ja-JP" altLang="en-US" sz="1600" dirty="0" smtClean="0"/>
              <a:t>メーリングリスト</a:t>
            </a:r>
            <a:endParaRPr lang="en-US" altLang="ja-JP" sz="1600" dirty="0" smtClean="0"/>
          </a:p>
          <a:p>
            <a:pPr marL="971550" lvl="1" indent="-457200"/>
            <a:r>
              <a:rPr lang="en-US" altLang="ja-JP" sz="1600" dirty="0">
                <a:hlinkClick r:id="rId6"/>
              </a:rPr>
              <a:t>https://</a:t>
            </a:r>
            <a:r>
              <a:rPr lang="en-US" altLang="ja-JP" sz="1600" dirty="0" smtClean="0">
                <a:hlinkClick r:id="rId6"/>
              </a:rPr>
              <a:t>accounts.eclipse.org/mailing-list/sw360-dev</a:t>
            </a:r>
            <a:endParaRPr lang="en-US" altLang="ja-JP" sz="1600" dirty="0" smtClean="0"/>
          </a:p>
          <a:p>
            <a:pPr marL="971550" lvl="1" indent="-457200"/>
            <a:r>
              <a:rPr lang="en-US" altLang="ja-JP" sz="1600" dirty="0">
                <a:hlinkClick r:id="rId7"/>
              </a:rPr>
              <a:t>https://accounts.eclipse.org/mailing-list/sw360-users</a:t>
            </a:r>
            <a:endParaRPr lang="en-US" altLang="ja-JP" sz="1600" dirty="0"/>
          </a:p>
          <a:p>
            <a:pPr marL="457200" indent="-457200"/>
            <a:endParaRPr lang="en-US" altLang="ja-JP" sz="4000" dirty="0"/>
          </a:p>
        </p:txBody>
      </p:sp>
    </p:spTree>
    <p:extLst>
      <p:ext uri="{BB962C8B-B14F-4D97-AF65-F5344CB8AC3E}">
        <p14:creationId xmlns:p14="http://schemas.microsoft.com/office/powerpoint/2010/main" val="41520624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t>ご清聴ありがとうございました</a:t>
            </a:r>
          </a:p>
        </p:txBody>
      </p:sp>
    </p:spTree>
    <p:extLst>
      <p:ext uri="{BB962C8B-B14F-4D97-AF65-F5344CB8AC3E}">
        <p14:creationId xmlns:p14="http://schemas.microsoft.com/office/powerpoint/2010/main" val="1015433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t>What</a:t>
            </a:r>
            <a:r>
              <a:rPr lang="ja-JP" altLang="en-US" b="1" dirty="0" smtClean="0"/>
              <a:t> </a:t>
            </a:r>
            <a:r>
              <a:rPr lang="en-US" altLang="ja-JP" b="1" dirty="0" smtClean="0"/>
              <a:t>is SW360? And How to Install SW360</a:t>
            </a:r>
            <a:endParaRPr kumimoji="1" lang="ja-JP" altLang="en-US" b="1" dirty="0"/>
          </a:p>
        </p:txBody>
      </p:sp>
      <p:sp>
        <p:nvSpPr>
          <p:cNvPr id="4" name="テキスト プレースホルダー 3"/>
          <p:cNvSpPr>
            <a:spLocks noGrp="1"/>
          </p:cNvSpPr>
          <p:nvPr>
            <p:ph type="body" sz="quarter" idx="20"/>
          </p:nvPr>
        </p:nvSpPr>
        <p:spPr>
          <a:xfrm>
            <a:off x="468000" y="989477"/>
            <a:ext cx="7925229" cy="490202"/>
          </a:xfrm>
        </p:spPr>
        <p:txBody>
          <a:bodyPr/>
          <a:lstStyle/>
          <a:p>
            <a:pPr marL="457200" indent="-457200">
              <a:buFont typeface="Arial" panose="020B0604020202020204" pitchFamily="34" charset="0"/>
              <a:buChar char="•"/>
            </a:pPr>
            <a:r>
              <a:rPr lang="en-US" altLang="ja-JP" sz="1600" dirty="0"/>
              <a:t>Previous Presentation</a:t>
            </a:r>
          </a:p>
          <a:p>
            <a:pPr marL="971550" lvl="1" indent="-457200"/>
            <a:r>
              <a:rPr lang="en-US" altLang="ja-JP" sz="1600" dirty="0" smtClean="0">
                <a:hlinkClick r:id="rId2"/>
              </a:rPr>
              <a:t>https</a:t>
            </a:r>
            <a:r>
              <a:rPr lang="en-US" altLang="ja-JP" sz="1600" dirty="0">
                <a:hlinkClick r:id="rId2"/>
              </a:rPr>
              <a:t>://</a:t>
            </a:r>
            <a:r>
              <a:rPr lang="en-US" altLang="ja-JP" sz="1600" dirty="0" smtClean="0">
                <a:hlinkClick r:id="rId2"/>
              </a:rPr>
              <a:t>elinux.org/images/3/31/SW360-JapanTechnicalJamboree67-2.pdf</a:t>
            </a:r>
            <a:endParaRPr lang="en-US" altLang="ja-JP" sz="1600" dirty="0" smtClean="0"/>
          </a:p>
          <a:p>
            <a:pPr marL="971550" lvl="1" indent="-457200"/>
            <a:endParaRPr lang="en-US" altLang="ja-JP" sz="1600" dirty="0" smtClean="0"/>
          </a:p>
          <a:p>
            <a:pPr marL="457200" indent="-457200">
              <a:buFont typeface="Arial" panose="020B0604020202020204" pitchFamily="34" charset="0"/>
              <a:buChar char="•"/>
            </a:pPr>
            <a:r>
              <a:rPr lang="en-US" altLang="ja-JP" sz="1600" dirty="0" smtClean="0"/>
              <a:t>How to install (Japanese)</a:t>
            </a:r>
            <a:endParaRPr kumimoji="1" lang="en-US" altLang="ja-JP" sz="1600" dirty="0" smtClean="0"/>
          </a:p>
          <a:p>
            <a:pPr marL="971550" lvl="1" indent="-457200"/>
            <a:r>
              <a:rPr lang="en-US" altLang="ja-JP" sz="1600" dirty="0"/>
              <a:t>OSS</a:t>
            </a:r>
            <a:r>
              <a:rPr lang="ja-JP" altLang="en-US" sz="1600" dirty="0"/>
              <a:t>管理ツール </a:t>
            </a:r>
            <a:r>
              <a:rPr lang="en-US" altLang="ja-JP" sz="1600" dirty="0"/>
              <a:t>SW360 - </a:t>
            </a:r>
            <a:r>
              <a:rPr lang="ja-JP" altLang="en-US" sz="1600" dirty="0"/>
              <a:t>オープンソースをオープンソースで管理</a:t>
            </a:r>
            <a:r>
              <a:rPr lang="ja-JP" altLang="en-US" sz="1600" dirty="0" smtClean="0"/>
              <a:t>しよう</a:t>
            </a:r>
            <a:endParaRPr lang="en-US" altLang="ja-JP" sz="1600" dirty="0" smtClean="0">
              <a:hlinkClick r:id="rId3"/>
            </a:endParaRPr>
          </a:p>
          <a:p>
            <a:pPr marL="1314450" lvl="2" indent="-457200"/>
            <a:r>
              <a:rPr lang="en-US" altLang="ja-JP" sz="1600" dirty="0" smtClean="0">
                <a:hlinkClick r:id="rId3"/>
              </a:rPr>
              <a:t>https</a:t>
            </a:r>
            <a:r>
              <a:rPr lang="en-US" altLang="ja-JP" sz="1600" dirty="0">
                <a:hlinkClick r:id="rId3"/>
              </a:rPr>
              <a:t>://</a:t>
            </a:r>
            <a:r>
              <a:rPr lang="en-US" altLang="ja-JP" sz="1600" dirty="0" smtClean="0">
                <a:hlinkClick r:id="rId3"/>
              </a:rPr>
              <a:t>qiita.com/K-Hama/items/90a6105a16400ce3e718</a:t>
            </a:r>
            <a:endParaRPr lang="en-US" altLang="ja-JP" sz="1600" dirty="0" smtClean="0"/>
          </a:p>
          <a:p>
            <a:pPr marL="457200" indent="-457200">
              <a:buFont typeface="Arial" panose="020B0604020202020204" pitchFamily="34" charset="0"/>
              <a:buChar char="•"/>
            </a:pPr>
            <a:r>
              <a:rPr lang="en-US" altLang="ja-JP" sz="1600" dirty="0" smtClean="0"/>
              <a:t>How to set (Japanese)</a:t>
            </a:r>
          </a:p>
          <a:p>
            <a:pPr marL="971550" lvl="1" indent="-457200"/>
            <a:r>
              <a:rPr lang="en-US" altLang="ja-JP" sz="1600" dirty="0"/>
              <a:t>OSS</a:t>
            </a:r>
            <a:r>
              <a:rPr lang="ja-JP" altLang="en-US" sz="1600" dirty="0"/>
              <a:t>管理ツール </a:t>
            </a:r>
            <a:r>
              <a:rPr lang="en-US" altLang="ja-JP" sz="1600" dirty="0"/>
              <a:t>SW360 - </a:t>
            </a:r>
            <a:r>
              <a:rPr lang="ja-JP" altLang="en-US" sz="1600" dirty="0"/>
              <a:t>オープンソースをオープンソースで管理しよう （２．設定編 その</a:t>
            </a:r>
            <a:r>
              <a:rPr lang="en-US" altLang="ja-JP" sz="1600" dirty="0"/>
              <a:t>1</a:t>
            </a:r>
            <a:r>
              <a:rPr lang="ja-JP" altLang="en-US" sz="1600" dirty="0"/>
              <a:t>）</a:t>
            </a:r>
          </a:p>
          <a:p>
            <a:pPr marL="1314450" lvl="2" indent="-457200"/>
            <a:r>
              <a:rPr lang="en-US" altLang="ja-JP" sz="1600" dirty="0">
                <a:hlinkClick r:id="rId4"/>
              </a:rPr>
              <a:t>https://</a:t>
            </a:r>
            <a:r>
              <a:rPr lang="en-US" altLang="ja-JP" sz="1600" dirty="0" smtClean="0">
                <a:hlinkClick r:id="rId4"/>
              </a:rPr>
              <a:t>qiita.com/K-Hama/items/c66d9becf9aeb8f8863e</a:t>
            </a:r>
            <a:endParaRPr lang="en-US" altLang="ja-JP" sz="1600" dirty="0" smtClean="0"/>
          </a:p>
          <a:p>
            <a:pPr marL="457200" indent="-457200">
              <a:buFont typeface="Arial" panose="020B0604020202020204" pitchFamily="34" charset="0"/>
              <a:buChar char="•"/>
            </a:pPr>
            <a:r>
              <a:rPr lang="en-US" altLang="ja-JP" sz="1600" dirty="0"/>
              <a:t>Github</a:t>
            </a:r>
          </a:p>
          <a:p>
            <a:pPr marL="971550" lvl="1" indent="-457200"/>
            <a:r>
              <a:rPr lang="en-US" altLang="ja-JP" sz="1600" dirty="0">
                <a:hlinkClick r:id="rId5"/>
              </a:rPr>
              <a:t>https://github.com/eclipse/sw360</a:t>
            </a:r>
            <a:endParaRPr lang="en-US" altLang="ja-JP" sz="1600" dirty="0"/>
          </a:p>
          <a:p>
            <a:pPr marL="971550" lvl="1" indent="-457200"/>
            <a:endParaRPr lang="en-US" altLang="ja-JP" sz="1600" dirty="0"/>
          </a:p>
          <a:p>
            <a:pPr marL="457200" indent="-457200">
              <a:buFont typeface="Arial" panose="020B0604020202020204" pitchFamily="34" charset="0"/>
              <a:buChar char="•"/>
            </a:pPr>
            <a:r>
              <a:rPr lang="en-US" altLang="ja-JP" sz="1600" dirty="0" smtClean="0"/>
              <a:t>Mailing</a:t>
            </a:r>
            <a:r>
              <a:rPr lang="ja-JP" altLang="en-US" sz="1600" dirty="0" smtClean="0"/>
              <a:t>　</a:t>
            </a:r>
            <a:r>
              <a:rPr lang="en-US" altLang="ja-JP" sz="1600" smtClean="0"/>
              <a:t>list</a:t>
            </a:r>
            <a:endParaRPr lang="en-US" altLang="ja-JP" sz="1600" dirty="0"/>
          </a:p>
          <a:p>
            <a:pPr marL="971550" lvl="1" indent="-457200"/>
            <a:r>
              <a:rPr lang="en-US" altLang="ja-JP" sz="1600" dirty="0">
                <a:hlinkClick r:id="rId6"/>
              </a:rPr>
              <a:t>https://accounts.eclipse.org/mailing-list/sw360-dev</a:t>
            </a:r>
            <a:endParaRPr lang="en-US" altLang="ja-JP" sz="1600" dirty="0"/>
          </a:p>
          <a:p>
            <a:pPr marL="971550" lvl="1" indent="-457200"/>
            <a:r>
              <a:rPr lang="en-US" altLang="ja-JP" sz="1600" dirty="0">
                <a:hlinkClick r:id="rId7"/>
              </a:rPr>
              <a:t>https://accounts.eclipse.org/mailing-list/sw360-users</a:t>
            </a:r>
            <a:endParaRPr lang="en-US" altLang="ja-JP" sz="1600" dirty="0"/>
          </a:p>
          <a:p>
            <a:pPr marL="457200" indent="-457200"/>
            <a:endParaRPr lang="en-US" altLang="ja-JP" dirty="0" smtClean="0"/>
          </a:p>
          <a:p>
            <a:pPr marL="457200" indent="-457200"/>
            <a:endParaRPr lang="en-US" altLang="ja-JP" sz="3200" dirty="0"/>
          </a:p>
          <a:p>
            <a:pPr marL="971550" lvl="1" indent="-457200"/>
            <a:endParaRPr kumimoji="1" lang="ja-JP" altLang="en-US" sz="2400" dirty="0"/>
          </a:p>
        </p:txBody>
      </p:sp>
    </p:spTree>
    <p:extLst>
      <p:ext uri="{BB962C8B-B14F-4D97-AF65-F5344CB8AC3E}">
        <p14:creationId xmlns:p14="http://schemas.microsoft.com/office/powerpoint/2010/main" val="407739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02</a:t>
            </a:r>
            <a:endParaRPr kumimoji="1" lang="ja-JP" altLang="en-US" dirty="0"/>
          </a:p>
        </p:txBody>
      </p:sp>
      <p:sp>
        <p:nvSpPr>
          <p:cNvPr id="4" name="タイトル 3"/>
          <p:cNvSpPr>
            <a:spLocks noGrp="1"/>
          </p:cNvSpPr>
          <p:nvPr>
            <p:ph type="title"/>
          </p:nvPr>
        </p:nvSpPr>
        <p:spPr>
          <a:xfrm>
            <a:off x="467999" y="2921094"/>
            <a:ext cx="5692169" cy="673351"/>
          </a:xfrm>
          <a:prstGeom prst="rect">
            <a:avLst/>
          </a:prstGeom>
        </p:spPr>
        <p:txBody>
          <a:bodyPr lIns="0"/>
          <a:lstStyle/>
          <a:p>
            <a:r>
              <a:rPr lang="en-US" altLang="ja-JP" dirty="0"/>
              <a:t>SW360</a:t>
            </a:r>
            <a:r>
              <a:rPr lang="ja-JP" altLang="en-US" dirty="0"/>
              <a:t>と</a:t>
            </a:r>
            <a:r>
              <a:rPr lang="en-US" altLang="ja-JP" dirty="0"/>
              <a:t>OpenChain</a:t>
            </a:r>
            <a:r>
              <a:rPr lang="ja-JP" altLang="en-US" dirty="0"/>
              <a:t>の</a:t>
            </a:r>
            <a:r>
              <a:rPr lang="ja-JP" altLang="ja-JP" dirty="0"/>
              <a:t>仕様</a:t>
            </a:r>
            <a:endParaRPr lang="ja-JP" altLang="en-US" dirty="0"/>
          </a:p>
        </p:txBody>
      </p:sp>
    </p:spTree>
    <p:extLst>
      <p:ext uri="{BB962C8B-B14F-4D97-AF65-F5344CB8AC3E}">
        <p14:creationId xmlns:p14="http://schemas.microsoft.com/office/powerpoint/2010/main" val="404842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
          <p:cNvSpPr>
            <a:spLocks noGrp="1"/>
          </p:cNvSpPr>
          <p:nvPr>
            <p:ph type="body" sz="quarter" idx="10"/>
          </p:nvPr>
        </p:nvSpPr>
        <p:spPr/>
        <p:txBody>
          <a:bodyPr/>
          <a:lstStyle/>
          <a:p>
            <a:r>
              <a:rPr kumimoji="1" lang="en-US" altLang="ja-JP" dirty="0" smtClean="0"/>
              <a:t>02</a:t>
            </a:r>
            <a:endParaRPr kumimoji="1" lang="ja-JP" altLang="en-US" dirty="0"/>
          </a:p>
        </p:txBody>
      </p:sp>
      <p:sp>
        <p:nvSpPr>
          <p:cNvPr id="4" name="タイトル 3"/>
          <p:cNvSpPr>
            <a:spLocks noGrp="1"/>
          </p:cNvSpPr>
          <p:nvPr>
            <p:ph type="title"/>
          </p:nvPr>
        </p:nvSpPr>
        <p:spPr>
          <a:xfrm>
            <a:off x="455915" y="2921094"/>
            <a:ext cx="5692169" cy="673351"/>
          </a:xfrm>
          <a:prstGeom prst="rect">
            <a:avLst/>
          </a:prstGeom>
        </p:spPr>
        <p:txBody>
          <a:bodyPr lIns="0"/>
          <a:lstStyle/>
          <a:p>
            <a:r>
              <a:rPr lang="en-US" altLang="ja-JP" dirty="0"/>
              <a:t>SW360 </a:t>
            </a:r>
            <a:r>
              <a:rPr lang="en-US" altLang="ja-JP" dirty="0" smtClean="0"/>
              <a:t>and </a:t>
            </a:r>
            <a:br>
              <a:rPr lang="en-US" altLang="ja-JP" dirty="0" smtClean="0"/>
            </a:br>
            <a:r>
              <a:rPr lang="en-US" altLang="ja-JP" dirty="0" smtClean="0"/>
              <a:t>OpenChain </a:t>
            </a:r>
            <a:r>
              <a:rPr lang="en-US" altLang="ja-JP" dirty="0"/>
              <a:t>Specification</a:t>
            </a:r>
            <a:endParaRPr lang="ja-JP" altLang="en-US" dirty="0"/>
          </a:p>
        </p:txBody>
      </p:sp>
    </p:spTree>
    <p:extLst>
      <p:ext uri="{BB962C8B-B14F-4D97-AF65-F5344CB8AC3E}">
        <p14:creationId xmlns:p14="http://schemas.microsoft.com/office/powerpoint/2010/main" val="206088229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テーマ1">
  <a:themeElements>
    <a:clrScheme name="brand">
      <a:dk1>
        <a:srgbClr val="000000"/>
      </a:dk1>
      <a:lt1>
        <a:srgbClr val="FFFFFF"/>
      </a:lt1>
      <a:dk2>
        <a:srgbClr val="7F7F7F"/>
      </a:dk2>
      <a:lt2>
        <a:srgbClr val="E5E5E5"/>
      </a:lt2>
      <a:accent1>
        <a:srgbClr val="0064D2"/>
      </a:accent1>
      <a:accent2>
        <a:srgbClr val="64AFE1"/>
      </a:accent2>
      <a:accent3>
        <a:srgbClr val="A0A0A5"/>
      </a:accent3>
      <a:accent4>
        <a:srgbClr val="644080"/>
      </a:accent4>
      <a:accent5>
        <a:srgbClr val="CECED0"/>
      </a:accent5>
      <a:accent6>
        <a:srgbClr val="FA9628"/>
      </a:accent6>
      <a:hlink>
        <a:srgbClr val="E61E1E"/>
      </a:hlink>
      <a:folHlink>
        <a:srgbClr val="FA9628"/>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kumimoji="1"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東芝ブランドPPT β版.pptx" id="{ECCE417B-8802-484E-B0A7-4AA9B5B7C807}" vid="{94525B7E-C7B5-4E19-B659-8118D6B70E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180924_PPT_Template_4x3_J_β版</Template>
  <TotalTime>0</TotalTime>
  <Words>4147</Words>
  <Application>Microsoft Office PowerPoint</Application>
  <PresentationFormat>画面に合わせる (4:3)</PresentationFormat>
  <Paragraphs>1517</Paragraphs>
  <Slides>60</Slides>
  <Notes>9</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60</vt:i4>
      </vt:variant>
    </vt:vector>
  </HeadingPairs>
  <TitlesOfParts>
    <vt:vector size="72" baseType="lpstr">
      <vt:lpstr>Meiryo UI</vt:lpstr>
      <vt:lpstr>ＭＳ Ｐゴシック</vt:lpstr>
      <vt:lpstr>メイリオ</vt:lpstr>
      <vt:lpstr>東芝 Pゴシック Light</vt:lpstr>
      <vt:lpstr>東芝 Pゴシック Medium</vt:lpstr>
      <vt:lpstr>Arial</vt:lpstr>
      <vt:lpstr>Calibri</vt:lpstr>
      <vt:lpstr>Segoe UI</vt:lpstr>
      <vt:lpstr>Segoe UI</vt:lpstr>
      <vt:lpstr>Times New Roman</vt:lpstr>
      <vt:lpstr>Wingdings</vt:lpstr>
      <vt:lpstr>テーマ1</vt:lpstr>
      <vt:lpstr>OpenChain仕様の活用を視野に入れたSW360運用について  How to use SW360 aimed at observing OpenChain specification.</vt:lpstr>
      <vt:lpstr>Contents</vt:lpstr>
      <vt:lpstr>Contents</vt:lpstr>
      <vt:lpstr>前回の振り返り「SW360とは？」 </vt:lpstr>
      <vt:lpstr>Preview 「What　is SW360？」 </vt:lpstr>
      <vt:lpstr>SW360とSW360のインストール方法</vt:lpstr>
      <vt:lpstr>What is SW360? And How to Install SW360</vt:lpstr>
      <vt:lpstr>SW360とOpenChainの仕様</vt:lpstr>
      <vt:lpstr>SW360 and  OpenChain Specification</vt:lpstr>
      <vt:lpstr>OSSを利用するためのプロセス</vt:lpstr>
      <vt:lpstr>Example OSS Using Process</vt:lpstr>
      <vt:lpstr>OSS管理とSW360</vt:lpstr>
      <vt:lpstr>OSS Management  and SW360</vt:lpstr>
      <vt:lpstr>SW360で情報管理</vt:lpstr>
      <vt:lpstr>Management information by SW360</vt:lpstr>
      <vt:lpstr>OSS利用時の導入</vt:lpstr>
      <vt:lpstr>Beginning of using OSS  </vt:lpstr>
      <vt:lpstr>① 選択</vt:lpstr>
      <vt:lpstr>① Selection</vt:lpstr>
      <vt:lpstr>② 確認</vt:lpstr>
      <vt:lpstr>② Identification</vt:lpstr>
      <vt:lpstr>③ 監査</vt:lpstr>
      <vt:lpstr>③ Audit</vt:lpstr>
      <vt:lpstr>④ 問題の解決</vt:lpstr>
      <vt:lpstr>④ Resolve Issue</vt:lpstr>
      <vt:lpstr>⑤ レビュー</vt:lpstr>
      <vt:lpstr>⑤ Review</vt:lpstr>
      <vt:lpstr>⑥ 承認</vt:lpstr>
      <vt:lpstr>⑥ Approval</vt:lpstr>
      <vt:lpstr>⑦ 登録</vt:lpstr>
      <vt:lpstr>⑦ Registration</vt:lpstr>
      <vt:lpstr>⑧ 告知／通知／表示</vt:lpstr>
      <vt:lpstr>⑧ Notice</vt:lpstr>
      <vt:lpstr>⑨ 出荷前検証</vt:lpstr>
      <vt:lpstr>⑨Verification</vt:lpstr>
      <vt:lpstr>⑩ 頒布</vt:lpstr>
      <vt:lpstr>⑩ Distribution</vt:lpstr>
      <vt:lpstr>⑪ Verification</vt:lpstr>
      <vt:lpstr>⑪ Verification</vt:lpstr>
      <vt:lpstr>OpenChain Japan WG Tooling Sub Working Group  SW360についての議論 </vt:lpstr>
      <vt:lpstr>OpenChain Japan WG Tooling Sub Working Group  Discussion SW360 </vt:lpstr>
      <vt:lpstr>SW360 and OpenChain</vt:lpstr>
      <vt:lpstr>PowerPoint プレゼンテーション</vt:lpstr>
      <vt:lpstr>PowerPoint プレゼンテーション</vt:lpstr>
      <vt:lpstr>OpenChain Japan WG Tooling Sub Working Group　discussed SW360</vt:lpstr>
      <vt:lpstr>活動内容 (CFPの時点で述べたこと)</vt:lpstr>
      <vt:lpstr>Japan WG Tooling SWGで「やること」</vt:lpstr>
      <vt:lpstr>成果目標の例</vt:lpstr>
      <vt:lpstr>商用ツールの扱いについて</vt:lpstr>
      <vt:lpstr>情報収集するツール等の候補（確定ではない）</vt:lpstr>
      <vt:lpstr>Open Chain Japan Tooling Group で SW360議論 </vt:lpstr>
      <vt:lpstr>Open Chain Japan Tooling Group で SW360議論 </vt:lpstr>
      <vt:lpstr>Open Chain Japan Tooling Group で SW360議論 </vt:lpstr>
      <vt:lpstr>Open Chain Japan Tooling Group で SW360議論 </vt:lpstr>
      <vt:lpstr>Open Chain Japan Tooling Group discussed SW360 </vt:lpstr>
      <vt:lpstr>Open Chain Japan Tooling Group discussed SW360 </vt:lpstr>
      <vt:lpstr>まとめ </vt:lpstr>
      <vt:lpstr>まとめ/Sammury</vt:lpstr>
      <vt:lpstr>おまけ</vt:lpstr>
      <vt:lpstr>ご清聴ありがとうございました</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2018-08-24T12:44:32Z</dcterms:created>
  <dcterms:modified xsi:type="dcterms:W3CDTF">2019-06-05T21:48:46Z</dcterms:modified>
</cp:coreProperties>
</file>